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3" r:id="rId1"/>
  </p:sldMasterIdLst>
  <p:sldIdLst>
    <p:sldId id="256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63" r:id="rId11"/>
    <p:sldId id="260" r:id="rId12"/>
    <p:sldId id="264" r:id="rId13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4291" autoAdjust="0"/>
  </p:normalViewPr>
  <p:slideViewPr>
    <p:cSldViewPr>
      <p:cViewPr varScale="1">
        <p:scale>
          <a:sx n="46" d="100"/>
          <a:sy n="46" d="100"/>
        </p:scale>
        <p:origin x="114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457577" cy="1028700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637" y="1683545"/>
            <a:ext cx="13187363" cy="35814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4637" y="5403057"/>
            <a:ext cx="13187363" cy="2483643"/>
          </a:xfrm>
        </p:spPr>
        <p:txBody>
          <a:bodyPr>
            <a:normAutofit/>
          </a:bodyPr>
          <a:lstStyle>
            <a:lvl1pPr marL="0" indent="0" algn="l">
              <a:buNone/>
              <a:defRPr sz="3000" cap="all" baseline="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6267" y="8115302"/>
            <a:ext cx="41148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636" y="8115302"/>
            <a:ext cx="768732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45367" y="8115299"/>
            <a:ext cx="1156634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5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6456997"/>
            <a:ext cx="14868533" cy="122903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2117" y="909639"/>
            <a:ext cx="14868531" cy="494966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8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7686030"/>
            <a:ext cx="14866289" cy="102370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4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85" y="914400"/>
            <a:ext cx="14858933" cy="5143500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6629399"/>
            <a:ext cx="14856689" cy="2057399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399"/>
            <a:ext cx="13954128" cy="4122644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6464879"/>
            <a:ext cx="14859003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355268" y="1098591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06055" y="414745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766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3201062"/>
            <a:ext cx="14859002" cy="376775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6986483"/>
            <a:ext cx="14856758" cy="1710966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94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712116" y="4011695"/>
            <a:ext cx="4795349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91878" y="5040395"/>
            <a:ext cx="4813103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2150" y="4016453"/>
            <a:ext cx="4776578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56320" y="5045153"/>
            <a:ext cx="4793745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663" y="4011695"/>
            <a:ext cx="4792452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78663" y="5040395"/>
            <a:ext cx="4792452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12117" y="914400"/>
            <a:ext cx="14858999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712120" y="6606894"/>
            <a:ext cx="479286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12120" y="4000497"/>
            <a:ext cx="479286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12120" y="7471288"/>
            <a:ext cx="4792860" cy="12267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3580" y="6606894"/>
            <a:ext cx="480060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733580" y="4000497"/>
            <a:ext cx="479841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31390" y="7471286"/>
            <a:ext cx="4800600" cy="121551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851" y="6606893"/>
            <a:ext cx="4786112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78664" y="4000497"/>
            <a:ext cx="4792454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78663" y="7471281"/>
            <a:ext cx="4792452" cy="121551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19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2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1" y="914399"/>
            <a:ext cx="3007517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5" y="914399"/>
            <a:ext cx="11622885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9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3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128840"/>
            <a:ext cx="14859000" cy="427910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636543"/>
            <a:ext cx="14859000" cy="2062164"/>
          </a:xfrm>
        </p:spPr>
        <p:txBody>
          <a:bodyPr>
            <a:normAutofit/>
          </a:bodyPr>
          <a:lstStyle>
            <a:lvl1pPr marL="0" indent="0">
              <a:buNone/>
              <a:defRPr sz="27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4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6" y="3374229"/>
            <a:ext cx="7317584" cy="5312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1" y="3374229"/>
            <a:ext cx="7312817" cy="5312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1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928690"/>
            <a:ext cx="14859000" cy="2216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029" y="3374229"/>
            <a:ext cx="6974675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6" y="4610096"/>
            <a:ext cx="7317587" cy="40767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12" y="3374228"/>
            <a:ext cx="6969903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10096"/>
            <a:ext cx="7312815" cy="40767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1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058" y="914402"/>
            <a:ext cx="5784056" cy="245982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4301" y="888999"/>
            <a:ext cx="8836814" cy="77978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058" y="3374229"/>
            <a:ext cx="5784056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1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8901762" cy="245982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71082" y="914402"/>
            <a:ext cx="5500035" cy="77723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3374229"/>
            <a:ext cx="8901767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3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1432" y="1"/>
            <a:ext cx="18080832" cy="10287002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27777"/>
            <a:ext cx="14858997" cy="22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3374230"/>
            <a:ext cx="14858999" cy="5312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85382" y="882491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7" y="8824913"/>
            <a:ext cx="93589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14482" y="8824912"/>
            <a:ext cx="11566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494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SzPct val="125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99" cy="10286999"/>
            <a:chOff x="762000" y="57150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57150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1740" y="4151504"/>
              <a:ext cx="11334314" cy="20602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0455" y="1110905"/>
              <a:ext cx="11334314" cy="20602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55670" y="1268096"/>
              <a:ext cx="10869930" cy="3951604"/>
            </a:xfrm>
            <a:custGeom>
              <a:avLst/>
              <a:gdLst/>
              <a:ahLst/>
              <a:cxnLst/>
              <a:rect l="l" t="t" r="r" b="b"/>
              <a:pathLst>
                <a:path w="10869930" h="3951604">
                  <a:moveTo>
                    <a:pt x="10869533" y="3950998"/>
                  </a:moveTo>
                  <a:lnTo>
                    <a:pt x="0" y="3950998"/>
                  </a:lnTo>
                  <a:lnTo>
                    <a:pt x="0" y="0"/>
                  </a:lnTo>
                  <a:lnTo>
                    <a:pt x="10869533" y="0"/>
                  </a:lnTo>
                  <a:lnTo>
                    <a:pt x="10869533" y="3950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r>
                <a:rPr lang="en-IN" dirty="0"/>
                <a:t>        </a:t>
              </a:r>
            </a:p>
            <a:p>
              <a:r>
                <a:rPr lang="en-IN" dirty="0"/>
                <a:t>                 </a:t>
              </a:r>
            </a:p>
            <a:p>
              <a:r>
                <a:rPr lang="en-IN" dirty="0">
                  <a:solidFill>
                    <a:schemeClr val="bg1"/>
                  </a:solidFill>
                </a:rPr>
                <a:t>                                                   </a:t>
              </a:r>
              <a:r>
                <a:rPr lang="en-IN" sz="6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Sustainablity</a:t>
              </a:r>
              <a:r>
                <a:rPr lang="en-IN" sz="66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5400" dirty="0">
                  <a:solidFill>
                    <a:schemeClr val="bg1"/>
                  </a:solidFill>
                </a:rPr>
                <a:t>(Demand shaping:</a:t>
              </a:r>
            </a:p>
            <a:p>
              <a:r>
                <a:rPr lang="en-IN" sz="5400" dirty="0">
                  <a:solidFill>
                    <a:schemeClr val="bg1"/>
                  </a:solidFill>
                </a:rPr>
                <a:t>     Build Carbon aware application)</a:t>
              </a:r>
            </a:p>
            <a:p>
              <a:endParaRPr lang="en-IN" sz="6600" dirty="0"/>
            </a:p>
            <a:p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D9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032" y="4770520"/>
            <a:ext cx="4962524" cy="55149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029642" y="209393"/>
            <a:ext cx="11251565" cy="9867900"/>
          </a:xfrm>
          <a:custGeom>
            <a:avLst/>
            <a:gdLst/>
            <a:ahLst/>
            <a:cxnLst/>
            <a:rect l="l" t="t" r="r" b="b"/>
            <a:pathLst>
              <a:path w="11251565" h="9867900">
                <a:moveTo>
                  <a:pt x="1329928" y="9867899"/>
                </a:moveTo>
                <a:lnTo>
                  <a:pt x="2248052" y="7074546"/>
                </a:lnTo>
                <a:lnTo>
                  <a:pt x="589579" y="7074546"/>
                </a:lnTo>
                <a:lnTo>
                  <a:pt x="541132" y="7072596"/>
                </a:lnTo>
                <a:lnTo>
                  <a:pt x="493781" y="7066846"/>
                </a:lnTo>
                <a:lnTo>
                  <a:pt x="447676" y="7057446"/>
                </a:lnTo>
                <a:lnTo>
                  <a:pt x="402966" y="7044546"/>
                </a:lnTo>
                <a:lnTo>
                  <a:pt x="359802" y="7028297"/>
                </a:lnTo>
                <a:lnTo>
                  <a:pt x="318334" y="7008849"/>
                </a:lnTo>
                <a:lnTo>
                  <a:pt x="278713" y="6986352"/>
                </a:lnTo>
                <a:lnTo>
                  <a:pt x="241088" y="6960957"/>
                </a:lnTo>
                <a:lnTo>
                  <a:pt x="205610" y="6932813"/>
                </a:lnTo>
                <a:lnTo>
                  <a:pt x="172429" y="6902071"/>
                </a:lnTo>
                <a:lnTo>
                  <a:pt x="141695" y="6868882"/>
                </a:lnTo>
                <a:lnTo>
                  <a:pt x="113559" y="6833394"/>
                </a:lnTo>
                <a:lnTo>
                  <a:pt x="88170" y="6795760"/>
                </a:lnTo>
                <a:lnTo>
                  <a:pt x="65679" y="6756128"/>
                </a:lnTo>
                <a:lnTo>
                  <a:pt x="46236" y="6714650"/>
                </a:lnTo>
                <a:lnTo>
                  <a:pt x="29992" y="6671474"/>
                </a:lnTo>
                <a:lnTo>
                  <a:pt x="17095" y="6626753"/>
                </a:lnTo>
                <a:lnTo>
                  <a:pt x="7698" y="6580635"/>
                </a:lnTo>
                <a:lnTo>
                  <a:pt x="1949" y="6533272"/>
                </a:lnTo>
                <a:lnTo>
                  <a:pt x="0" y="6484813"/>
                </a:lnTo>
                <a:lnTo>
                  <a:pt x="0" y="589733"/>
                </a:lnTo>
                <a:lnTo>
                  <a:pt x="1949" y="541273"/>
                </a:lnTo>
                <a:lnTo>
                  <a:pt x="7698" y="493910"/>
                </a:lnTo>
                <a:lnTo>
                  <a:pt x="17095" y="447792"/>
                </a:lnTo>
                <a:lnTo>
                  <a:pt x="29992" y="403071"/>
                </a:lnTo>
                <a:lnTo>
                  <a:pt x="46236" y="359896"/>
                </a:lnTo>
                <a:lnTo>
                  <a:pt x="65679" y="318417"/>
                </a:lnTo>
                <a:lnTo>
                  <a:pt x="88170" y="278785"/>
                </a:lnTo>
                <a:lnTo>
                  <a:pt x="113559" y="241151"/>
                </a:lnTo>
                <a:lnTo>
                  <a:pt x="141695" y="205664"/>
                </a:lnTo>
                <a:lnTo>
                  <a:pt x="172429" y="172474"/>
                </a:lnTo>
                <a:lnTo>
                  <a:pt x="205610" y="141732"/>
                </a:lnTo>
                <a:lnTo>
                  <a:pt x="241088" y="113588"/>
                </a:lnTo>
                <a:lnTo>
                  <a:pt x="278713" y="88193"/>
                </a:lnTo>
                <a:lnTo>
                  <a:pt x="318334" y="65696"/>
                </a:lnTo>
                <a:lnTo>
                  <a:pt x="359802" y="46248"/>
                </a:lnTo>
                <a:lnTo>
                  <a:pt x="402966" y="29999"/>
                </a:lnTo>
                <a:lnTo>
                  <a:pt x="447676" y="17100"/>
                </a:lnTo>
                <a:lnTo>
                  <a:pt x="493781" y="7700"/>
                </a:lnTo>
                <a:lnTo>
                  <a:pt x="541132" y="1950"/>
                </a:lnTo>
                <a:lnTo>
                  <a:pt x="589579" y="0"/>
                </a:lnTo>
                <a:lnTo>
                  <a:pt x="10661935" y="0"/>
                </a:lnTo>
                <a:lnTo>
                  <a:pt x="10710381" y="1950"/>
                </a:lnTo>
                <a:lnTo>
                  <a:pt x="10757732" y="7700"/>
                </a:lnTo>
                <a:lnTo>
                  <a:pt x="10803838" y="17100"/>
                </a:lnTo>
                <a:lnTo>
                  <a:pt x="10848548" y="29999"/>
                </a:lnTo>
                <a:lnTo>
                  <a:pt x="10891712" y="46248"/>
                </a:lnTo>
                <a:lnTo>
                  <a:pt x="10933179" y="65696"/>
                </a:lnTo>
                <a:lnTo>
                  <a:pt x="10972801" y="88193"/>
                </a:lnTo>
                <a:lnTo>
                  <a:pt x="11010426" y="113588"/>
                </a:lnTo>
                <a:lnTo>
                  <a:pt x="11045904" y="141732"/>
                </a:lnTo>
                <a:lnTo>
                  <a:pt x="11079085" y="172474"/>
                </a:lnTo>
                <a:lnTo>
                  <a:pt x="11109818" y="205664"/>
                </a:lnTo>
                <a:lnTo>
                  <a:pt x="11137955" y="241151"/>
                </a:lnTo>
                <a:lnTo>
                  <a:pt x="11163344" y="278785"/>
                </a:lnTo>
                <a:lnTo>
                  <a:pt x="11185835" y="318417"/>
                </a:lnTo>
                <a:lnTo>
                  <a:pt x="11205277" y="359896"/>
                </a:lnTo>
                <a:lnTo>
                  <a:pt x="11221522" y="403071"/>
                </a:lnTo>
                <a:lnTo>
                  <a:pt x="11234418" y="447792"/>
                </a:lnTo>
                <a:lnTo>
                  <a:pt x="11243816" y="493910"/>
                </a:lnTo>
                <a:lnTo>
                  <a:pt x="11249565" y="541273"/>
                </a:lnTo>
                <a:lnTo>
                  <a:pt x="11251514" y="589733"/>
                </a:lnTo>
                <a:lnTo>
                  <a:pt x="11251514" y="6484812"/>
                </a:lnTo>
                <a:lnTo>
                  <a:pt x="11249565" y="6533271"/>
                </a:lnTo>
                <a:lnTo>
                  <a:pt x="11243816" y="6580635"/>
                </a:lnTo>
                <a:lnTo>
                  <a:pt x="11234418" y="6626752"/>
                </a:lnTo>
                <a:lnTo>
                  <a:pt x="11221522" y="6671474"/>
                </a:lnTo>
                <a:lnTo>
                  <a:pt x="11205277" y="6714649"/>
                </a:lnTo>
                <a:lnTo>
                  <a:pt x="11185835" y="6756127"/>
                </a:lnTo>
                <a:lnTo>
                  <a:pt x="11163344" y="6795759"/>
                </a:lnTo>
                <a:lnTo>
                  <a:pt x="11137955" y="6833394"/>
                </a:lnTo>
                <a:lnTo>
                  <a:pt x="11109818" y="6868881"/>
                </a:lnTo>
                <a:lnTo>
                  <a:pt x="11079085" y="6902071"/>
                </a:lnTo>
                <a:lnTo>
                  <a:pt x="11045904" y="6932813"/>
                </a:lnTo>
                <a:lnTo>
                  <a:pt x="11010426" y="6960956"/>
                </a:lnTo>
                <a:lnTo>
                  <a:pt x="10972801" y="6986352"/>
                </a:lnTo>
                <a:lnTo>
                  <a:pt x="10933179" y="7008848"/>
                </a:lnTo>
                <a:lnTo>
                  <a:pt x="10891712" y="7028296"/>
                </a:lnTo>
                <a:lnTo>
                  <a:pt x="10848548" y="7044545"/>
                </a:lnTo>
                <a:lnTo>
                  <a:pt x="10803838" y="7057445"/>
                </a:lnTo>
                <a:lnTo>
                  <a:pt x="10757732" y="7066845"/>
                </a:lnTo>
                <a:lnTo>
                  <a:pt x="10710381" y="7072595"/>
                </a:lnTo>
                <a:lnTo>
                  <a:pt x="10661935" y="7074545"/>
                </a:lnTo>
                <a:lnTo>
                  <a:pt x="5105937" y="7074545"/>
                </a:lnTo>
                <a:lnTo>
                  <a:pt x="1329928" y="9867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660" y="540768"/>
            <a:ext cx="4238624" cy="392429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590CF67-5F54-B959-1B14-A47EF23B52A3}"/>
              </a:ext>
            </a:extLst>
          </p:cNvPr>
          <p:cNvSpPr/>
          <p:nvPr/>
        </p:nvSpPr>
        <p:spPr>
          <a:xfrm>
            <a:off x="7207124" y="284175"/>
            <a:ext cx="10896600" cy="6660132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Technological Solution: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 algn="just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consumption awareness will created among people.</a:t>
            </a:r>
          </a:p>
          <a:p>
            <a:pPr marL="685800" indent="-685800" algn="just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html and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frontend ,database is used and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connect database and for backend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used.</a:t>
            </a:r>
          </a:p>
          <a:p>
            <a:pPr marL="685800" indent="-685800" algn="just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make people psychologically to consume less power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566" y="41883"/>
            <a:ext cx="4035425" cy="4034790"/>
            <a:chOff x="6566" y="41883"/>
            <a:chExt cx="4035425" cy="4034790"/>
          </a:xfrm>
        </p:grpSpPr>
        <p:sp>
          <p:nvSpPr>
            <p:cNvPr id="4" name="object 4"/>
            <p:cNvSpPr/>
            <p:nvPr/>
          </p:nvSpPr>
          <p:spPr>
            <a:xfrm>
              <a:off x="1361979" y="634735"/>
              <a:ext cx="1292860" cy="2739390"/>
            </a:xfrm>
            <a:custGeom>
              <a:avLst/>
              <a:gdLst/>
              <a:ahLst/>
              <a:cxnLst/>
              <a:rect l="l" t="t" r="r" b="b"/>
              <a:pathLst>
                <a:path w="1292860" h="2739390">
                  <a:moveTo>
                    <a:pt x="100877" y="2738814"/>
                  </a:moveTo>
                  <a:lnTo>
                    <a:pt x="246011" y="2410859"/>
                  </a:lnTo>
                  <a:lnTo>
                    <a:pt x="604615" y="1601383"/>
                  </a:lnTo>
                  <a:lnTo>
                    <a:pt x="0" y="1424391"/>
                  </a:lnTo>
                  <a:lnTo>
                    <a:pt x="759186" y="0"/>
                  </a:lnTo>
                  <a:lnTo>
                    <a:pt x="569470" y="1060973"/>
                  </a:lnTo>
                  <a:lnTo>
                    <a:pt x="1292536" y="1280260"/>
                  </a:lnTo>
                  <a:lnTo>
                    <a:pt x="100877" y="2738814"/>
                  </a:lnTo>
                  <a:close/>
                </a:path>
              </a:pathLst>
            </a:custGeom>
            <a:solidFill>
              <a:srgbClr val="F6D9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66" y="41883"/>
              <a:ext cx="3720465" cy="2627630"/>
            </a:xfrm>
            <a:custGeom>
              <a:avLst/>
              <a:gdLst/>
              <a:ahLst/>
              <a:cxnLst/>
              <a:rect l="l" t="t" r="r" b="b"/>
              <a:pathLst>
                <a:path w="3720465" h="2627630">
                  <a:moveTo>
                    <a:pt x="94116" y="2627604"/>
                  </a:moveTo>
                  <a:lnTo>
                    <a:pt x="80142" y="2581707"/>
                  </a:lnTo>
                  <a:lnTo>
                    <a:pt x="67238" y="2535356"/>
                  </a:lnTo>
                  <a:lnTo>
                    <a:pt x="55419" y="2488565"/>
                  </a:lnTo>
                  <a:lnTo>
                    <a:pt x="44699" y="2441349"/>
                  </a:lnTo>
                  <a:lnTo>
                    <a:pt x="35091" y="2393722"/>
                  </a:lnTo>
                  <a:lnTo>
                    <a:pt x="26610" y="2345698"/>
                  </a:lnTo>
                  <a:lnTo>
                    <a:pt x="19271" y="2297291"/>
                  </a:lnTo>
                  <a:lnTo>
                    <a:pt x="13087" y="2248515"/>
                  </a:lnTo>
                  <a:lnTo>
                    <a:pt x="8073" y="2199385"/>
                  </a:lnTo>
                  <a:lnTo>
                    <a:pt x="4243" y="2149915"/>
                  </a:lnTo>
                  <a:lnTo>
                    <a:pt x="1611" y="2100120"/>
                  </a:lnTo>
                  <a:lnTo>
                    <a:pt x="192" y="2050012"/>
                  </a:lnTo>
                  <a:lnTo>
                    <a:pt x="0" y="1999608"/>
                  </a:lnTo>
                  <a:lnTo>
                    <a:pt x="1048" y="1948920"/>
                  </a:lnTo>
                  <a:lnTo>
                    <a:pt x="3245" y="1900514"/>
                  </a:lnTo>
                  <a:lnTo>
                    <a:pt x="6593" y="1852392"/>
                  </a:lnTo>
                  <a:lnTo>
                    <a:pt x="11078" y="1804568"/>
                  </a:lnTo>
                  <a:lnTo>
                    <a:pt x="16688" y="1757056"/>
                  </a:lnTo>
                  <a:lnTo>
                    <a:pt x="23408" y="1709870"/>
                  </a:lnTo>
                  <a:lnTo>
                    <a:pt x="31224" y="1663023"/>
                  </a:lnTo>
                  <a:lnTo>
                    <a:pt x="40125" y="1616531"/>
                  </a:lnTo>
                  <a:lnTo>
                    <a:pt x="50095" y="1570406"/>
                  </a:lnTo>
                  <a:lnTo>
                    <a:pt x="61122" y="1524662"/>
                  </a:lnTo>
                  <a:lnTo>
                    <a:pt x="73192" y="1479314"/>
                  </a:lnTo>
                  <a:lnTo>
                    <a:pt x="86292" y="1434375"/>
                  </a:lnTo>
                  <a:lnTo>
                    <a:pt x="100407" y="1389860"/>
                  </a:lnTo>
                  <a:lnTo>
                    <a:pt x="115525" y="1345781"/>
                  </a:lnTo>
                  <a:lnTo>
                    <a:pt x="131632" y="1302154"/>
                  </a:lnTo>
                  <a:lnTo>
                    <a:pt x="148714" y="1258992"/>
                  </a:lnTo>
                  <a:lnTo>
                    <a:pt x="166759" y="1216308"/>
                  </a:lnTo>
                  <a:lnTo>
                    <a:pt x="185752" y="1174117"/>
                  </a:lnTo>
                  <a:lnTo>
                    <a:pt x="205679" y="1132433"/>
                  </a:lnTo>
                  <a:lnTo>
                    <a:pt x="226529" y="1091270"/>
                  </a:lnTo>
                  <a:lnTo>
                    <a:pt x="248286" y="1050641"/>
                  </a:lnTo>
                  <a:lnTo>
                    <a:pt x="270938" y="1010561"/>
                  </a:lnTo>
                  <a:lnTo>
                    <a:pt x="294470" y="971043"/>
                  </a:lnTo>
                  <a:lnTo>
                    <a:pt x="318870" y="932101"/>
                  </a:lnTo>
                  <a:lnTo>
                    <a:pt x="344124" y="893749"/>
                  </a:lnTo>
                  <a:lnTo>
                    <a:pt x="370219" y="856002"/>
                  </a:lnTo>
                  <a:lnTo>
                    <a:pt x="397140" y="818872"/>
                  </a:lnTo>
                  <a:lnTo>
                    <a:pt x="424875" y="782375"/>
                  </a:lnTo>
                  <a:lnTo>
                    <a:pt x="453410" y="746523"/>
                  </a:lnTo>
                  <a:lnTo>
                    <a:pt x="482731" y="711331"/>
                  </a:lnTo>
                  <a:lnTo>
                    <a:pt x="512825" y="676812"/>
                  </a:lnTo>
                  <a:lnTo>
                    <a:pt x="543678" y="642981"/>
                  </a:lnTo>
                  <a:lnTo>
                    <a:pt x="575278" y="609852"/>
                  </a:lnTo>
                  <a:lnTo>
                    <a:pt x="607610" y="577437"/>
                  </a:lnTo>
                  <a:lnTo>
                    <a:pt x="640661" y="545753"/>
                  </a:lnTo>
                  <a:lnTo>
                    <a:pt x="674417" y="514811"/>
                  </a:lnTo>
                  <a:lnTo>
                    <a:pt x="708865" y="484626"/>
                  </a:lnTo>
                  <a:lnTo>
                    <a:pt x="743991" y="455213"/>
                  </a:lnTo>
                  <a:lnTo>
                    <a:pt x="779783" y="426584"/>
                  </a:lnTo>
                  <a:lnTo>
                    <a:pt x="816226" y="398754"/>
                  </a:lnTo>
                  <a:lnTo>
                    <a:pt x="853306" y="371737"/>
                  </a:lnTo>
                  <a:lnTo>
                    <a:pt x="891011" y="345547"/>
                  </a:lnTo>
                  <a:lnTo>
                    <a:pt x="929327" y="320197"/>
                  </a:lnTo>
                  <a:lnTo>
                    <a:pt x="968241" y="295701"/>
                  </a:lnTo>
                  <a:lnTo>
                    <a:pt x="1007738" y="272074"/>
                  </a:lnTo>
                  <a:lnTo>
                    <a:pt x="1047805" y="249329"/>
                  </a:lnTo>
                  <a:lnTo>
                    <a:pt x="1088430" y="227481"/>
                  </a:lnTo>
                  <a:lnTo>
                    <a:pt x="1129598" y="206542"/>
                  </a:lnTo>
                  <a:lnTo>
                    <a:pt x="1171295" y="186528"/>
                  </a:lnTo>
                  <a:lnTo>
                    <a:pt x="1213509" y="167451"/>
                  </a:lnTo>
                  <a:lnTo>
                    <a:pt x="1256226" y="149327"/>
                  </a:lnTo>
                  <a:lnTo>
                    <a:pt x="1299433" y="132168"/>
                  </a:lnTo>
                  <a:lnTo>
                    <a:pt x="1343115" y="115988"/>
                  </a:lnTo>
                  <a:lnTo>
                    <a:pt x="1387259" y="100803"/>
                  </a:lnTo>
                  <a:lnTo>
                    <a:pt x="1431853" y="86624"/>
                  </a:lnTo>
                  <a:lnTo>
                    <a:pt x="1476881" y="73467"/>
                  </a:lnTo>
                  <a:lnTo>
                    <a:pt x="1522332" y="61346"/>
                  </a:lnTo>
                  <a:lnTo>
                    <a:pt x="1568191" y="50274"/>
                  </a:lnTo>
                  <a:lnTo>
                    <a:pt x="1614444" y="40264"/>
                  </a:lnTo>
                  <a:lnTo>
                    <a:pt x="1661079" y="31332"/>
                  </a:lnTo>
                  <a:lnTo>
                    <a:pt x="1708082" y="23491"/>
                  </a:lnTo>
                  <a:lnTo>
                    <a:pt x="1755439" y="16755"/>
                  </a:lnTo>
                  <a:lnTo>
                    <a:pt x="1803137" y="11137"/>
                  </a:lnTo>
                  <a:lnTo>
                    <a:pt x="1851162" y="6652"/>
                  </a:lnTo>
                  <a:lnTo>
                    <a:pt x="1899501" y="3314"/>
                  </a:lnTo>
                  <a:lnTo>
                    <a:pt x="1952258" y="985"/>
                  </a:lnTo>
                  <a:lnTo>
                    <a:pt x="2004724" y="0"/>
                  </a:lnTo>
                  <a:lnTo>
                    <a:pt x="2056885" y="341"/>
                  </a:lnTo>
                  <a:lnTo>
                    <a:pt x="2108723" y="1993"/>
                  </a:lnTo>
                  <a:lnTo>
                    <a:pt x="2160224" y="4940"/>
                  </a:lnTo>
                  <a:lnTo>
                    <a:pt x="2211371" y="9167"/>
                  </a:lnTo>
                  <a:lnTo>
                    <a:pt x="2262149" y="14657"/>
                  </a:lnTo>
                  <a:lnTo>
                    <a:pt x="2312542" y="21394"/>
                  </a:lnTo>
                  <a:lnTo>
                    <a:pt x="2362535" y="29364"/>
                  </a:lnTo>
                  <a:lnTo>
                    <a:pt x="2412110" y="38549"/>
                  </a:lnTo>
                  <a:lnTo>
                    <a:pt x="2461253" y="48934"/>
                  </a:lnTo>
                  <a:lnTo>
                    <a:pt x="2509948" y="60503"/>
                  </a:lnTo>
                  <a:lnTo>
                    <a:pt x="2558178" y="73241"/>
                  </a:lnTo>
                  <a:lnTo>
                    <a:pt x="2605929" y="87131"/>
                  </a:lnTo>
                  <a:lnTo>
                    <a:pt x="2653184" y="102157"/>
                  </a:lnTo>
                  <a:lnTo>
                    <a:pt x="2699928" y="118304"/>
                  </a:lnTo>
                  <a:lnTo>
                    <a:pt x="2746144" y="135556"/>
                  </a:lnTo>
                  <a:lnTo>
                    <a:pt x="2791817" y="153897"/>
                  </a:lnTo>
                  <a:lnTo>
                    <a:pt x="2836932" y="173310"/>
                  </a:lnTo>
                  <a:lnTo>
                    <a:pt x="2881472" y="193781"/>
                  </a:lnTo>
                  <a:lnTo>
                    <a:pt x="2925421" y="215293"/>
                  </a:lnTo>
                  <a:lnTo>
                    <a:pt x="2968764" y="237831"/>
                  </a:lnTo>
                  <a:lnTo>
                    <a:pt x="3011485" y="261378"/>
                  </a:lnTo>
                  <a:lnTo>
                    <a:pt x="3053569" y="285919"/>
                  </a:lnTo>
                  <a:lnTo>
                    <a:pt x="3094998" y="311438"/>
                  </a:lnTo>
                  <a:lnTo>
                    <a:pt x="3135758" y="337919"/>
                  </a:lnTo>
                  <a:lnTo>
                    <a:pt x="3175833" y="365345"/>
                  </a:lnTo>
                  <a:lnTo>
                    <a:pt x="3215207" y="393702"/>
                  </a:lnTo>
                  <a:lnTo>
                    <a:pt x="3253864" y="422974"/>
                  </a:lnTo>
                  <a:lnTo>
                    <a:pt x="3291788" y="453144"/>
                  </a:lnTo>
                  <a:lnTo>
                    <a:pt x="3328964" y="484196"/>
                  </a:lnTo>
                  <a:lnTo>
                    <a:pt x="3365376" y="516116"/>
                  </a:lnTo>
                  <a:lnTo>
                    <a:pt x="3401007" y="548886"/>
                  </a:lnTo>
                  <a:lnTo>
                    <a:pt x="3435843" y="582491"/>
                  </a:lnTo>
                  <a:lnTo>
                    <a:pt x="3469867" y="616915"/>
                  </a:lnTo>
                  <a:lnTo>
                    <a:pt x="3503064" y="652143"/>
                  </a:lnTo>
                  <a:lnTo>
                    <a:pt x="3535418" y="688158"/>
                  </a:lnTo>
                  <a:lnTo>
                    <a:pt x="3566912" y="724945"/>
                  </a:lnTo>
                  <a:lnTo>
                    <a:pt x="3583183" y="605541"/>
                  </a:lnTo>
                  <a:lnTo>
                    <a:pt x="3591110" y="581688"/>
                  </a:lnTo>
                  <a:lnTo>
                    <a:pt x="3606328" y="562838"/>
                  </a:lnTo>
                  <a:lnTo>
                    <a:pt x="3626976" y="550455"/>
                  </a:lnTo>
                  <a:lnTo>
                    <a:pt x="3651194" y="546001"/>
                  </a:lnTo>
                  <a:lnTo>
                    <a:pt x="3660631" y="546652"/>
                  </a:lnTo>
                  <a:lnTo>
                    <a:pt x="3686542" y="555691"/>
                  </a:lnTo>
                  <a:lnTo>
                    <a:pt x="3706352" y="573331"/>
                  </a:lnTo>
                  <a:lnTo>
                    <a:pt x="3718107" y="597071"/>
                  </a:lnTo>
                  <a:lnTo>
                    <a:pt x="3719856" y="624411"/>
                  </a:lnTo>
                  <a:lnTo>
                    <a:pt x="3683410" y="893477"/>
                  </a:lnTo>
                  <a:lnTo>
                    <a:pt x="3669793" y="933521"/>
                  </a:lnTo>
                  <a:lnTo>
                    <a:pt x="3643059" y="964445"/>
                  </a:lnTo>
                  <a:lnTo>
                    <a:pt x="3606806" y="983473"/>
                  </a:lnTo>
                  <a:lnTo>
                    <a:pt x="3564634" y="987829"/>
                  </a:lnTo>
                  <a:lnTo>
                    <a:pt x="3281526" y="961801"/>
                  </a:lnTo>
                  <a:lnTo>
                    <a:pt x="3257807" y="954928"/>
                  </a:lnTo>
                  <a:lnTo>
                    <a:pt x="3238938" y="940491"/>
                  </a:lnTo>
                  <a:lnTo>
                    <a:pt x="3226475" y="920441"/>
                  </a:lnTo>
                  <a:lnTo>
                    <a:pt x="3221976" y="896731"/>
                  </a:lnTo>
                  <a:lnTo>
                    <a:pt x="3222626" y="887946"/>
                  </a:lnTo>
                  <a:lnTo>
                    <a:pt x="3247805" y="844553"/>
                  </a:lnTo>
                  <a:lnTo>
                    <a:pt x="3296169" y="831660"/>
                  </a:lnTo>
                  <a:lnTo>
                    <a:pt x="3440652" y="851507"/>
                  </a:lnTo>
                  <a:lnTo>
                    <a:pt x="3409579" y="814633"/>
                  </a:lnTo>
                  <a:lnTo>
                    <a:pt x="3377566" y="778593"/>
                  </a:lnTo>
                  <a:lnTo>
                    <a:pt x="3344632" y="743407"/>
                  </a:lnTo>
                  <a:lnTo>
                    <a:pt x="3310798" y="709093"/>
                  </a:lnTo>
                  <a:lnTo>
                    <a:pt x="3276080" y="675671"/>
                  </a:lnTo>
                  <a:lnTo>
                    <a:pt x="3240499" y="643158"/>
                  </a:lnTo>
                  <a:lnTo>
                    <a:pt x="3204073" y="611574"/>
                  </a:lnTo>
                  <a:lnTo>
                    <a:pt x="3166820" y="580938"/>
                  </a:lnTo>
                  <a:lnTo>
                    <a:pt x="3128760" y="551267"/>
                  </a:lnTo>
                  <a:lnTo>
                    <a:pt x="3089911" y="522583"/>
                  </a:lnTo>
                  <a:lnTo>
                    <a:pt x="3050293" y="494902"/>
                  </a:lnTo>
                  <a:lnTo>
                    <a:pt x="3009923" y="468243"/>
                  </a:lnTo>
                  <a:lnTo>
                    <a:pt x="2968822" y="442627"/>
                  </a:lnTo>
                  <a:lnTo>
                    <a:pt x="2927007" y="418070"/>
                  </a:lnTo>
                  <a:lnTo>
                    <a:pt x="2884497" y="394593"/>
                  </a:lnTo>
                  <a:lnTo>
                    <a:pt x="2841311" y="372214"/>
                  </a:lnTo>
                  <a:lnTo>
                    <a:pt x="2797469" y="350951"/>
                  </a:lnTo>
                  <a:lnTo>
                    <a:pt x="2752988" y="330824"/>
                  </a:lnTo>
                  <a:lnTo>
                    <a:pt x="2707888" y="311852"/>
                  </a:lnTo>
                  <a:lnTo>
                    <a:pt x="2662187" y="294052"/>
                  </a:lnTo>
                  <a:lnTo>
                    <a:pt x="2615905" y="277445"/>
                  </a:lnTo>
                  <a:lnTo>
                    <a:pt x="2569060" y="262049"/>
                  </a:lnTo>
                  <a:lnTo>
                    <a:pt x="2521670" y="247882"/>
                  </a:lnTo>
                  <a:lnTo>
                    <a:pt x="2473755" y="234963"/>
                  </a:lnTo>
                  <a:lnTo>
                    <a:pt x="2425334" y="223312"/>
                  </a:lnTo>
                  <a:lnTo>
                    <a:pt x="2376425" y="212946"/>
                  </a:lnTo>
                  <a:lnTo>
                    <a:pt x="2327047" y="203886"/>
                  </a:lnTo>
                  <a:lnTo>
                    <a:pt x="2277219" y="196149"/>
                  </a:lnTo>
                  <a:lnTo>
                    <a:pt x="2226959" y="189754"/>
                  </a:lnTo>
                  <a:lnTo>
                    <a:pt x="2176287" y="184721"/>
                  </a:lnTo>
                  <a:lnTo>
                    <a:pt x="2125222" y="181068"/>
                  </a:lnTo>
                  <a:lnTo>
                    <a:pt x="2073781" y="178813"/>
                  </a:lnTo>
                  <a:lnTo>
                    <a:pt x="2021985" y="177976"/>
                  </a:lnTo>
                  <a:lnTo>
                    <a:pt x="1969851" y="178576"/>
                  </a:lnTo>
                  <a:lnTo>
                    <a:pt x="1917399" y="180631"/>
                  </a:lnTo>
                  <a:lnTo>
                    <a:pt x="1869453" y="183796"/>
                  </a:lnTo>
                  <a:lnTo>
                    <a:pt x="1821837" y="188201"/>
                  </a:lnTo>
                  <a:lnTo>
                    <a:pt x="1774565" y="193827"/>
                  </a:lnTo>
                  <a:lnTo>
                    <a:pt x="1727655" y="200659"/>
                  </a:lnTo>
                  <a:lnTo>
                    <a:pt x="1681123" y="208682"/>
                  </a:lnTo>
                  <a:lnTo>
                    <a:pt x="1634985" y="217878"/>
                  </a:lnTo>
                  <a:lnTo>
                    <a:pt x="1589257" y="228231"/>
                  </a:lnTo>
                  <a:lnTo>
                    <a:pt x="1543955" y="239726"/>
                  </a:lnTo>
                  <a:lnTo>
                    <a:pt x="1499096" y="252346"/>
                  </a:lnTo>
                  <a:lnTo>
                    <a:pt x="1454696" y="266075"/>
                  </a:lnTo>
                  <a:lnTo>
                    <a:pt x="1410770" y="280897"/>
                  </a:lnTo>
                  <a:lnTo>
                    <a:pt x="1367337" y="296796"/>
                  </a:lnTo>
                  <a:lnTo>
                    <a:pt x="1324410" y="313755"/>
                  </a:lnTo>
                  <a:lnTo>
                    <a:pt x="1282007" y="331758"/>
                  </a:lnTo>
                  <a:lnTo>
                    <a:pt x="1240145" y="350789"/>
                  </a:lnTo>
                  <a:lnTo>
                    <a:pt x="1198838" y="370833"/>
                  </a:lnTo>
                  <a:lnTo>
                    <a:pt x="1158104" y="391872"/>
                  </a:lnTo>
                  <a:lnTo>
                    <a:pt x="1117958" y="413890"/>
                  </a:lnTo>
                  <a:lnTo>
                    <a:pt x="1078417" y="436872"/>
                  </a:lnTo>
                  <a:lnTo>
                    <a:pt x="1039497" y="460802"/>
                  </a:lnTo>
                  <a:lnTo>
                    <a:pt x="1001215" y="485662"/>
                  </a:lnTo>
                  <a:lnTo>
                    <a:pt x="963586" y="511437"/>
                  </a:lnTo>
                  <a:lnTo>
                    <a:pt x="926626" y="538111"/>
                  </a:lnTo>
                  <a:lnTo>
                    <a:pt x="890353" y="565667"/>
                  </a:lnTo>
                  <a:lnTo>
                    <a:pt x="854782" y="594090"/>
                  </a:lnTo>
                  <a:lnTo>
                    <a:pt x="819929" y="623362"/>
                  </a:lnTo>
                  <a:lnTo>
                    <a:pt x="785810" y="653469"/>
                  </a:lnTo>
                  <a:lnTo>
                    <a:pt x="752443" y="684394"/>
                  </a:lnTo>
                  <a:lnTo>
                    <a:pt x="719842" y="716120"/>
                  </a:lnTo>
                  <a:lnTo>
                    <a:pt x="688025" y="748631"/>
                  </a:lnTo>
                  <a:lnTo>
                    <a:pt x="657007" y="781912"/>
                  </a:lnTo>
                  <a:lnTo>
                    <a:pt x="626805" y="815946"/>
                  </a:lnTo>
                  <a:lnTo>
                    <a:pt x="597435" y="850717"/>
                  </a:lnTo>
                  <a:lnTo>
                    <a:pt x="568913" y="886208"/>
                  </a:lnTo>
                  <a:lnTo>
                    <a:pt x="541255" y="922404"/>
                  </a:lnTo>
                  <a:lnTo>
                    <a:pt x="514478" y="959289"/>
                  </a:lnTo>
                  <a:lnTo>
                    <a:pt x="488598" y="996845"/>
                  </a:lnTo>
                  <a:lnTo>
                    <a:pt x="463631" y="1035058"/>
                  </a:lnTo>
                  <a:lnTo>
                    <a:pt x="439593" y="1073910"/>
                  </a:lnTo>
                  <a:lnTo>
                    <a:pt x="416500" y="1113386"/>
                  </a:lnTo>
                  <a:lnTo>
                    <a:pt x="394369" y="1153470"/>
                  </a:lnTo>
                  <a:lnTo>
                    <a:pt x="373216" y="1194144"/>
                  </a:lnTo>
                  <a:lnTo>
                    <a:pt x="353057" y="1235394"/>
                  </a:lnTo>
                  <a:lnTo>
                    <a:pt x="333909" y="1277203"/>
                  </a:lnTo>
                  <a:lnTo>
                    <a:pt x="315787" y="1319555"/>
                  </a:lnTo>
                  <a:lnTo>
                    <a:pt x="298708" y="1362433"/>
                  </a:lnTo>
                  <a:lnTo>
                    <a:pt x="282688" y="1405821"/>
                  </a:lnTo>
                  <a:lnTo>
                    <a:pt x="267743" y="1449704"/>
                  </a:lnTo>
                  <a:lnTo>
                    <a:pt x="253889" y="1494065"/>
                  </a:lnTo>
                  <a:lnTo>
                    <a:pt x="241144" y="1538888"/>
                  </a:lnTo>
                  <a:lnTo>
                    <a:pt x="229522" y="1584156"/>
                  </a:lnTo>
                  <a:lnTo>
                    <a:pt x="219040" y="1629854"/>
                  </a:lnTo>
                  <a:lnTo>
                    <a:pt x="209715" y="1675965"/>
                  </a:lnTo>
                  <a:lnTo>
                    <a:pt x="201562" y="1722474"/>
                  </a:lnTo>
                  <a:lnTo>
                    <a:pt x="194598" y="1769363"/>
                  </a:lnTo>
                  <a:lnTo>
                    <a:pt x="188839" y="1816617"/>
                  </a:lnTo>
                  <a:lnTo>
                    <a:pt x="184301" y="1864220"/>
                  </a:lnTo>
                  <a:lnTo>
                    <a:pt x="181001" y="1912155"/>
                  </a:lnTo>
                  <a:lnTo>
                    <a:pt x="178785" y="1963519"/>
                  </a:lnTo>
                  <a:lnTo>
                    <a:pt x="177982" y="2014587"/>
                  </a:lnTo>
                  <a:lnTo>
                    <a:pt x="178573" y="2065341"/>
                  </a:lnTo>
                  <a:lnTo>
                    <a:pt x="180538" y="2115761"/>
                  </a:lnTo>
                  <a:lnTo>
                    <a:pt x="183857" y="2165830"/>
                  </a:lnTo>
                  <a:lnTo>
                    <a:pt x="188511" y="2215528"/>
                  </a:lnTo>
                  <a:lnTo>
                    <a:pt x="194480" y="2264837"/>
                  </a:lnTo>
                  <a:lnTo>
                    <a:pt x="201745" y="2313738"/>
                  </a:lnTo>
                  <a:lnTo>
                    <a:pt x="210286" y="2362212"/>
                  </a:lnTo>
                  <a:lnTo>
                    <a:pt x="220084" y="2410242"/>
                  </a:lnTo>
                  <a:lnTo>
                    <a:pt x="231119" y="2457807"/>
                  </a:lnTo>
                  <a:lnTo>
                    <a:pt x="243371" y="2504890"/>
                  </a:lnTo>
                  <a:lnTo>
                    <a:pt x="256822" y="2551472"/>
                  </a:lnTo>
                  <a:lnTo>
                    <a:pt x="94116" y="2627604"/>
                  </a:lnTo>
                  <a:close/>
                </a:path>
              </a:pathLst>
            </a:custGeom>
            <a:solidFill>
              <a:srgbClr val="8BCB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1311" y="1448766"/>
              <a:ext cx="3721100" cy="2627630"/>
            </a:xfrm>
            <a:custGeom>
              <a:avLst/>
              <a:gdLst/>
              <a:ahLst/>
              <a:cxnLst/>
              <a:rect l="l" t="t" r="r" b="b"/>
              <a:pathLst>
                <a:path w="3721100" h="2627629">
                  <a:moveTo>
                    <a:pt x="1715782" y="2627604"/>
                  </a:moveTo>
                  <a:lnTo>
                    <a:pt x="1663622" y="2627263"/>
                  </a:lnTo>
                  <a:lnTo>
                    <a:pt x="1611783" y="2625611"/>
                  </a:lnTo>
                  <a:lnTo>
                    <a:pt x="1560282" y="2622664"/>
                  </a:lnTo>
                  <a:lnTo>
                    <a:pt x="1509135" y="2618437"/>
                  </a:lnTo>
                  <a:lnTo>
                    <a:pt x="1458357" y="2612947"/>
                  </a:lnTo>
                  <a:lnTo>
                    <a:pt x="1407964" y="2606209"/>
                  </a:lnTo>
                  <a:lnTo>
                    <a:pt x="1357972" y="2598240"/>
                  </a:lnTo>
                  <a:lnTo>
                    <a:pt x="1308396" y="2589055"/>
                  </a:lnTo>
                  <a:lnTo>
                    <a:pt x="1259253" y="2578670"/>
                  </a:lnTo>
                  <a:lnTo>
                    <a:pt x="1210559" y="2567101"/>
                  </a:lnTo>
                  <a:lnTo>
                    <a:pt x="1162328" y="2554363"/>
                  </a:lnTo>
                  <a:lnTo>
                    <a:pt x="1114577" y="2540473"/>
                  </a:lnTo>
                  <a:lnTo>
                    <a:pt x="1067322" y="2525447"/>
                  </a:lnTo>
                  <a:lnTo>
                    <a:pt x="1020579" y="2509300"/>
                  </a:lnTo>
                  <a:lnTo>
                    <a:pt x="974362" y="2492048"/>
                  </a:lnTo>
                  <a:lnTo>
                    <a:pt x="928689" y="2473707"/>
                  </a:lnTo>
                  <a:lnTo>
                    <a:pt x="883574" y="2454294"/>
                  </a:lnTo>
                  <a:lnTo>
                    <a:pt x="839035" y="2433823"/>
                  </a:lnTo>
                  <a:lnTo>
                    <a:pt x="795085" y="2412311"/>
                  </a:lnTo>
                  <a:lnTo>
                    <a:pt x="751742" y="2389773"/>
                  </a:lnTo>
                  <a:lnTo>
                    <a:pt x="709021" y="2366226"/>
                  </a:lnTo>
                  <a:lnTo>
                    <a:pt x="666938" y="2341685"/>
                  </a:lnTo>
                  <a:lnTo>
                    <a:pt x="625508" y="2316166"/>
                  </a:lnTo>
                  <a:lnTo>
                    <a:pt x="584748" y="2289685"/>
                  </a:lnTo>
                  <a:lnTo>
                    <a:pt x="544673" y="2262259"/>
                  </a:lnTo>
                  <a:lnTo>
                    <a:pt x="505299" y="2233902"/>
                  </a:lnTo>
                  <a:lnTo>
                    <a:pt x="466642" y="2204630"/>
                  </a:lnTo>
                  <a:lnTo>
                    <a:pt x="428718" y="2174460"/>
                  </a:lnTo>
                  <a:lnTo>
                    <a:pt x="391542" y="2143408"/>
                  </a:lnTo>
                  <a:lnTo>
                    <a:pt x="355130" y="2111488"/>
                  </a:lnTo>
                  <a:lnTo>
                    <a:pt x="319499" y="2078718"/>
                  </a:lnTo>
                  <a:lnTo>
                    <a:pt x="284663" y="2045113"/>
                  </a:lnTo>
                  <a:lnTo>
                    <a:pt x="250639" y="2010689"/>
                  </a:lnTo>
                  <a:lnTo>
                    <a:pt x="217442" y="1975461"/>
                  </a:lnTo>
                  <a:lnTo>
                    <a:pt x="185088" y="1939446"/>
                  </a:lnTo>
                  <a:lnTo>
                    <a:pt x="153594" y="1902659"/>
                  </a:lnTo>
                  <a:lnTo>
                    <a:pt x="136998" y="2025317"/>
                  </a:lnTo>
                  <a:lnTo>
                    <a:pt x="128430" y="2049845"/>
                  </a:lnTo>
                  <a:lnTo>
                    <a:pt x="111657" y="2068548"/>
                  </a:lnTo>
                  <a:lnTo>
                    <a:pt x="89086" y="2079625"/>
                  </a:lnTo>
                  <a:lnTo>
                    <a:pt x="63129" y="2081277"/>
                  </a:lnTo>
                  <a:lnTo>
                    <a:pt x="56296" y="2080301"/>
                  </a:lnTo>
                  <a:lnTo>
                    <a:pt x="31758" y="2071786"/>
                  </a:lnTo>
                  <a:lnTo>
                    <a:pt x="13016" y="2055127"/>
                  </a:lnTo>
                  <a:lnTo>
                    <a:pt x="1840" y="2032673"/>
                  </a:lnTo>
                  <a:lnTo>
                    <a:pt x="0" y="2006772"/>
                  </a:lnTo>
                  <a:lnTo>
                    <a:pt x="37096" y="1734127"/>
                  </a:lnTo>
                  <a:lnTo>
                    <a:pt x="50713" y="1694083"/>
                  </a:lnTo>
                  <a:lnTo>
                    <a:pt x="77448" y="1663159"/>
                  </a:lnTo>
                  <a:lnTo>
                    <a:pt x="113701" y="1644131"/>
                  </a:lnTo>
                  <a:lnTo>
                    <a:pt x="155872" y="1639774"/>
                  </a:lnTo>
                  <a:lnTo>
                    <a:pt x="438980" y="1665803"/>
                  </a:lnTo>
                  <a:lnTo>
                    <a:pt x="462700" y="1672676"/>
                  </a:lnTo>
                  <a:lnTo>
                    <a:pt x="481569" y="1687113"/>
                  </a:lnTo>
                  <a:lnTo>
                    <a:pt x="494031" y="1707163"/>
                  </a:lnTo>
                  <a:lnTo>
                    <a:pt x="498531" y="1730873"/>
                  </a:lnTo>
                  <a:lnTo>
                    <a:pt x="497880" y="1739657"/>
                  </a:lnTo>
                  <a:lnTo>
                    <a:pt x="472701" y="1783051"/>
                  </a:lnTo>
                  <a:lnTo>
                    <a:pt x="424337" y="1795944"/>
                  </a:lnTo>
                  <a:lnTo>
                    <a:pt x="279854" y="1776097"/>
                  </a:lnTo>
                  <a:lnTo>
                    <a:pt x="310928" y="1812971"/>
                  </a:lnTo>
                  <a:lnTo>
                    <a:pt x="342941" y="1849011"/>
                  </a:lnTo>
                  <a:lnTo>
                    <a:pt x="375874" y="1884197"/>
                  </a:lnTo>
                  <a:lnTo>
                    <a:pt x="409709" y="1918511"/>
                  </a:lnTo>
                  <a:lnTo>
                    <a:pt x="444426" y="1951933"/>
                  </a:lnTo>
                  <a:lnTo>
                    <a:pt x="480007" y="1984446"/>
                  </a:lnTo>
                  <a:lnTo>
                    <a:pt x="516434" y="2016030"/>
                  </a:lnTo>
                  <a:lnTo>
                    <a:pt x="553686" y="2046666"/>
                  </a:lnTo>
                  <a:lnTo>
                    <a:pt x="591746" y="2076337"/>
                  </a:lnTo>
                  <a:lnTo>
                    <a:pt x="630595" y="2105021"/>
                  </a:lnTo>
                  <a:lnTo>
                    <a:pt x="670213" y="2132703"/>
                  </a:lnTo>
                  <a:lnTo>
                    <a:pt x="710583" y="2159361"/>
                  </a:lnTo>
                  <a:lnTo>
                    <a:pt x="751685" y="2184977"/>
                  </a:lnTo>
                  <a:lnTo>
                    <a:pt x="793500" y="2209534"/>
                  </a:lnTo>
                  <a:lnTo>
                    <a:pt x="836009" y="2233011"/>
                  </a:lnTo>
                  <a:lnTo>
                    <a:pt x="879195" y="2255390"/>
                  </a:lnTo>
                  <a:lnTo>
                    <a:pt x="923037" y="2276653"/>
                  </a:lnTo>
                  <a:lnTo>
                    <a:pt x="967518" y="2296780"/>
                  </a:lnTo>
                  <a:lnTo>
                    <a:pt x="1012618" y="2315752"/>
                  </a:lnTo>
                  <a:lnTo>
                    <a:pt x="1058319" y="2333552"/>
                  </a:lnTo>
                  <a:lnTo>
                    <a:pt x="1104601" y="2350159"/>
                  </a:lnTo>
                  <a:lnTo>
                    <a:pt x="1151447" y="2365555"/>
                  </a:lnTo>
                  <a:lnTo>
                    <a:pt x="1198836" y="2379722"/>
                  </a:lnTo>
                  <a:lnTo>
                    <a:pt x="1246751" y="2392641"/>
                  </a:lnTo>
                  <a:lnTo>
                    <a:pt x="1295172" y="2404292"/>
                  </a:lnTo>
                  <a:lnTo>
                    <a:pt x="1344081" y="2414658"/>
                  </a:lnTo>
                  <a:lnTo>
                    <a:pt x="1393459" y="2423718"/>
                  </a:lnTo>
                  <a:lnTo>
                    <a:pt x="1443288" y="2431455"/>
                  </a:lnTo>
                  <a:lnTo>
                    <a:pt x="1493547" y="2437850"/>
                  </a:lnTo>
                  <a:lnTo>
                    <a:pt x="1544219" y="2442883"/>
                  </a:lnTo>
                  <a:lnTo>
                    <a:pt x="1595284" y="2446536"/>
                  </a:lnTo>
                  <a:lnTo>
                    <a:pt x="1646725" y="2448791"/>
                  </a:lnTo>
                  <a:lnTo>
                    <a:pt x="1698521" y="2449628"/>
                  </a:lnTo>
                  <a:lnTo>
                    <a:pt x="1750655" y="2449028"/>
                  </a:lnTo>
                  <a:lnTo>
                    <a:pt x="1803107" y="2446973"/>
                  </a:lnTo>
                  <a:lnTo>
                    <a:pt x="1851053" y="2443808"/>
                  </a:lnTo>
                  <a:lnTo>
                    <a:pt x="1898670" y="2439403"/>
                  </a:lnTo>
                  <a:lnTo>
                    <a:pt x="1945941" y="2433777"/>
                  </a:lnTo>
                  <a:lnTo>
                    <a:pt x="1992851" y="2426945"/>
                  </a:lnTo>
                  <a:lnTo>
                    <a:pt x="2039383" y="2418922"/>
                  </a:lnTo>
                  <a:lnTo>
                    <a:pt x="2085521" y="2409726"/>
                  </a:lnTo>
                  <a:lnTo>
                    <a:pt x="2131250" y="2399373"/>
                  </a:lnTo>
                  <a:lnTo>
                    <a:pt x="2176551" y="2387878"/>
                  </a:lnTo>
                  <a:lnTo>
                    <a:pt x="2221410" y="2375258"/>
                  </a:lnTo>
                  <a:lnTo>
                    <a:pt x="2265811" y="2361529"/>
                  </a:lnTo>
                  <a:lnTo>
                    <a:pt x="2309736" y="2346707"/>
                  </a:lnTo>
                  <a:lnTo>
                    <a:pt x="2353170" y="2330808"/>
                  </a:lnTo>
                  <a:lnTo>
                    <a:pt x="2396096" y="2313849"/>
                  </a:lnTo>
                  <a:lnTo>
                    <a:pt x="2438499" y="2295846"/>
                  </a:lnTo>
                  <a:lnTo>
                    <a:pt x="2480362" y="2276815"/>
                  </a:lnTo>
                  <a:lnTo>
                    <a:pt x="2521668" y="2256771"/>
                  </a:lnTo>
                  <a:lnTo>
                    <a:pt x="2562403" y="2235732"/>
                  </a:lnTo>
                  <a:lnTo>
                    <a:pt x="2602548" y="2213714"/>
                  </a:lnTo>
                  <a:lnTo>
                    <a:pt x="2642089" y="2190732"/>
                  </a:lnTo>
                  <a:lnTo>
                    <a:pt x="2681009" y="2166802"/>
                  </a:lnTo>
                  <a:lnTo>
                    <a:pt x="2719292" y="2141942"/>
                  </a:lnTo>
                  <a:lnTo>
                    <a:pt x="2756921" y="2116167"/>
                  </a:lnTo>
                  <a:lnTo>
                    <a:pt x="2793880" y="2089493"/>
                  </a:lnTo>
                  <a:lnTo>
                    <a:pt x="2830153" y="2061937"/>
                  </a:lnTo>
                  <a:lnTo>
                    <a:pt x="2865725" y="2033514"/>
                  </a:lnTo>
                  <a:lnTo>
                    <a:pt x="2900578" y="2004242"/>
                  </a:lnTo>
                  <a:lnTo>
                    <a:pt x="2934696" y="1974135"/>
                  </a:lnTo>
                  <a:lnTo>
                    <a:pt x="2968064" y="1943210"/>
                  </a:lnTo>
                  <a:lnTo>
                    <a:pt x="3000664" y="1911484"/>
                  </a:lnTo>
                  <a:lnTo>
                    <a:pt x="3032481" y="1878973"/>
                  </a:lnTo>
                  <a:lnTo>
                    <a:pt x="3063499" y="1845692"/>
                  </a:lnTo>
                  <a:lnTo>
                    <a:pt x="3093701" y="1811658"/>
                  </a:lnTo>
                  <a:lnTo>
                    <a:pt x="3123071" y="1776887"/>
                  </a:lnTo>
                  <a:lnTo>
                    <a:pt x="3151593" y="1741396"/>
                  </a:lnTo>
                  <a:lnTo>
                    <a:pt x="3179251" y="1705200"/>
                  </a:lnTo>
                  <a:lnTo>
                    <a:pt x="3206028" y="1668315"/>
                  </a:lnTo>
                  <a:lnTo>
                    <a:pt x="3231908" y="1630759"/>
                  </a:lnTo>
                  <a:lnTo>
                    <a:pt x="3256876" y="1592546"/>
                  </a:lnTo>
                  <a:lnTo>
                    <a:pt x="3280914" y="1553694"/>
                  </a:lnTo>
                  <a:lnTo>
                    <a:pt x="3304006" y="1514218"/>
                  </a:lnTo>
                  <a:lnTo>
                    <a:pt x="3326137" y="1474134"/>
                  </a:lnTo>
                  <a:lnTo>
                    <a:pt x="3347290" y="1433460"/>
                  </a:lnTo>
                  <a:lnTo>
                    <a:pt x="3367449" y="1392210"/>
                  </a:lnTo>
                  <a:lnTo>
                    <a:pt x="3386597" y="1350401"/>
                  </a:lnTo>
                  <a:lnTo>
                    <a:pt x="3404719" y="1308049"/>
                  </a:lnTo>
                  <a:lnTo>
                    <a:pt x="3421798" y="1265171"/>
                  </a:lnTo>
                  <a:lnTo>
                    <a:pt x="3437819" y="1221783"/>
                  </a:lnTo>
                  <a:lnTo>
                    <a:pt x="3452763" y="1177900"/>
                  </a:lnTo>
                  <a:lnTo>
                    <a:pt x="3466617" y="1133539"/>
                  </a:lnTo>
                  <a:lnTo>
                    <a:pt x="3479363" y="1088716"/>
                  </a:lnTo>
                  <a:lnTo>
                    <a:pt x="3490984" y="1043448"/>
                  </a:lnTo>
                  <a:lnTo>
                    <a:pt x="3501466" y="997750"/>
                  </a:lnTo>
                  <a:lnTo>
                    <a:pt x="3510792" y="951639"/>
                  </a:lnTo>
                  <a:lnTo>
                    <a:pt x="3518944" y="905130"/>
                  </a:lnTo>
                  <a:lnTo>
                    <a:pt x="3525908" y="858241"/>
                  </a:lnTo>
                  <a:lnTo>
                    <a:pt x="3531667" y="810987"/>
                  </a:lnTo>
                  <a:lnTo>
                    <a:pt x="3536205" y="763384"/>
                  </a:lnTo>
                  <a:lnTo>
                    <a:pt x="3539506" y="715449"/>
                  </a:lnTo>
                  <a:lnTo>
                    <a:pt x="3541721" y="664085"/>
                  </a:lnTo>
                  <a:lnTo>
                    <a:pt x="3542524" y="613017"/>
                  </a:lnTo>
                  <a:lnTo>
                    <a:pt x="3541933" y="562263"/>
                  </a:lnTo>
                  <a:lnTo>
                    <a:pt x="3539968" y="511843"/>
                  </a:lnTo>
                  <a:lnTo>
                    <a:pt x="3536649" y="461774"/>
                  </a:lnTo>
                  <a:lnTo>
                    <a:pt x="3531995" y="412076"/>
                  </a:lnTo>
                  <a:lnTo>
                    <a:pt x="3526026" y="362767"/>
                  </a:lnTo>
                  <a:lnTo>
                    <a:pt x="3518761" y="313866"/>
                  </a:lnTo>
                  <a:lnTo>
                    <a:pt x="3510220" y="265392"/>
                  </a:lnTo>
                  <a:lnTo>
                    <a:pt x="3500422" y="217362"/>
                  </a:lnTo>
                  <a:lnTo>
                    <a:pt x="3489387" y="169797"/>
                  </a:lnTo>
                  <a:lnTo>
                    <a:pt x="3477135" y="122714"/>
                  </a:lnTo>
                  <a:lnTo>
                    <a:pt x="3463684" y="76132"/>
                  </a:lnTo>
                  <a:lnTo>
                    <a:pt x="3626390" y="0"/>
                  </a:lnTo>
                  <a:lnTo>
                    <a:pt x="3640364" y="45897"/>
                  </a:lnTo>
                  <a:lnTo>
                    <a:pt x="3653268" y="92248"/>
                  </a:lnTo>
                  <a:lnTo>
                    <a:pt x="3665087" y="139038"/>
                  </a:lnTo>
                  <a:lnTo>
                    <a:pt x="3675808" y="186255"/>
                  </a:lnTo>
                  <a:lnTo>
                    <a:pt x="3685415" y="233882"/>
                  </a:lnTo>
                  <a:lnTo>
                    <a:pt x="3693896" y="281906"/>
                  </a:lnTo>
                  <a:lnTo>
                    <a:pt x="3701235" y="330313"/>
                  </a:lnTo>
                  <a:lnTo>
                    <a:pt x="3707419" y="379089"/>
                  </a:lnTo>
                  <a:lnTo>
                    <a:pt x="3712433" y="428219"/>
                  </a:lnTo>
                  <a:lnTo>
                    <a:pt x="3716263" y="477689"/>
                  </a:lnTo>
                  <a:lnTo>
                    <a:pt x="3718895" y="527484"/>
                  </a:lnTo>
                  <a:lnTo>
                    <a:pt x="3720314" y="577592"/>
                  </a:lnTo>
                  <a:lnTo>
                    <a:pt x="3720507" y="627996"/>
                  </a:lnTo>
                  <a:lnTo>
                    <a:pt x="3719458" y="678684"/>
                  </a:lnTo>
                  <a:lnTo>
                    <a:pt x="3717261" y="727090"/>
                  </a:lnTo>
                  <a:lnTo>
                    <a:pt x="3713914" y="775212"/>
                  </a:lnTo>
                  <a:lnTo>
                    <a:pt x="3709428" y="823036"/>
                  </a:lnTo>
                  <a:lnTo>
                    <a:pt x="3703819" y="870548"/>
                  </a:lnTo>
                  <a:lnTo>
                    <a:pt x="3697099" y="917734"/>
                  </a:lnTo>
                  <a:lnTo>
                    <a:pt x="3689282" y="964581"/>
                  </a:lnTo>
                  <a:lnTo>
                    <a:pt x="3680381" y="1011073"/>
                  </a:lnTo>
                  <a:lnTo>
                    <a:pt x="3670411" y="1057198"/>
                  </a:lnTo>
                  <a:lnTo>
                    <a:pt x="3659384" y="1102942"/>
                  </a:lnTo>
                  <a:lnTo>
                    <a:pt x="3647314" y="1148290"/>
                  </a:lnTo>
                  <a:lnTo>
                    <a:pt x="3634214" y="1193229"/>
                  </a:lnTo>
                  <a:lnTo>
                    <a:pt x="3620099" y="1237744"/>
                  </a:lnTo>
                  <a:lnTo>
                    <a:pt x="3604981" y="1281823"/>
                  </a:lnTo>
                  <a:lnTo>
                    <a:pt x="3588874" y="1325450"/>
                  </a:lnTo>
                  <a:lnTo>
                    <a:pt x="3571792" y="1368612"/>
                  </a:lnTo>
                  <a:lnTo>
                    <a:pt x="3553747" y="1411296"/>
                  </a:lnTo>
                  <a:lnTo>
                    <a:pt x="3534755" y="1453487"/>
                  </a:lnTo>
                  <a:lnTo>
                    <a:pt x="3514827" y="1495171"/>
                  </a:lnTo>
                  <a:lnTo>
                    <a:pt x="3493978" y="1536334"/>
                  </a:lnTo>
                  <a:lnTo>
                    <a:pt x="3472220" y="1576963"/>
                  </a:lnTo>
                  <a:lnTo>
                    <a:pt x="3449569" y="1617043"/>
                  </a:lnTo>
                  <a:lnTo>
                    <a:pt x="3426036" y="1656561"/>
                  </a:lnTo>
                  <a:lnTo>
                    <a:pt x="3401636" y="1695503"/>
                  </a:lnTo>
                  <a:lnTo>
                    <a:pt x="3376382" y="1733855"/>
                  </a:lnTo>
                  <a:lnTo>
                    <a:pt x="3350288" y="1771602"/>
                  </a:lnTo>
                  <a:lnTo>
                    <a:pt x="3323366" y="1808732"/>
                  </a:lnTo>
                  <a:lnTo>
                    <a:pt x="3295631" y="1845229"/>
                  </a:lnTo>
                  <a:lnTo>
                    <a:pt x="3267097" y="1881081"/>
                  </a:lnTo>
                  <a:lnTo>
                    <a:pt x="3237775" y="1916273"/>
                  </a:lnTo>
                  <a:lnTo>
                    <a:pt x="3207681" y="1950792"/>
                  </a:lnTo>
                  <a:lnTo>
                    <a:pt x="3176828" y="1984623"/>
                  </a:lnTo>
                  <a:lnTo>
                    <a:pt x="3145228" y="2017752"/>
                  </a:lnTo>
                  <a:lnTo>
                    <a:pt x="3112896" y="2050166"/>
                  </a:lnTo>
                  <a:lnTo>
                    <a:pt x="3079846" y="2081851"/>
                  </a:lnTo>
                  <a:lnTo>
                    <a:pt x="3046089" y="2112793"/>
                  </a:lnTo>
                  <a:lnTo>
                    <a:pt x="3011641" y="2142978"/>
                  </a:lnTo>
                  <a:lnTo>
                    <a:pt x="2976515" y="2172391"/>
                  </a:lnTo>
                  <a:lnTo>
                    <a:pt x="2940723" y="2201020"/>
                  </a:lnTo>
                  <a:lnTo>
                    <a:pt x="2904281" y="2228850"/>
                  </a:lnTo>
                  <a:lnTo>
                    <a:pt x="2867200" y="2255867"/>
                  </a:lnTo>
                  <a:lnTo>
                    <a:pt x="2829495" y="2282057"/>
                  </a:lnTo>
                  <a:lnTo>
                    <a:pt x="2791179" y="2307407"/>
                  </a:lnTo>
                  <a:lnTo>
                    <a:pt x="2752266" y="2331903"/>
                  </a:lnTo>
                  <a:lnTo>
                    <a:pt x="2712768" y="2355530"/>
                  </a:lnTo>
                  <a:lnTo>
                    <a:pt x="2672701" y="2378275"/>
                  </a:lnTo>
                  <a:lnTo>
                    <a:pt x="2632076" y="2400123"/>
                  </a:lnTo>
                  <a:lnTo>
                    <a:pt x="2590908" y="2421062"/>
                  </a:lnTo>
                  <a:lnTo>
                    <a:pt x="2549211" y="2441076"/>
                  </a:lnTo>
                  <a:lnTo>
                    <a:pt x="2506997" y="2460153"/>
                  </a:lnTo>
                  <a:lnTo>
                    <a:pt x="2464280" y="2478277"/>
                  </a:lnTo>
                  <a:lnTo>
                    <a:pt x="2421074" y="2495436"/>
                  </a:lnTo>
                  <a:lnTo>
                    <a:pt x="2377391" y="2511616"/>
                  </a:lnTo>
                  <a:lnTo>
                    <a:pt x="2333247" y="2526801"/>
                  </a:lnTo>
                  <a:lnTo>
                    <a:pt x="2288654" y="2540980"/>
                  </a:lnTo>
                  <a:lnTo>
                    <a:pt x="2243625" y="2554136"/>
                  </a:lnTo>
                  <a:lnTo>
                    <a:pt x="2198175" y="2566258"/>
                  </a:lnTo>
                  <a:lnTo>
                    <a:pt x="2152316" y="2577330"/>
                  </a:lnTo>
                  <a:lnTo>
                    <a:pt x="2106062" y="2587340"/>
                  </a:lnTo>
                  <a:lnTo>
                    <a:pt x="2059427" y="2596272"/>
                  </a:lnTo>
                  <a:lnTo>
                    <a:pt x="2012424" y="2604113"/>
                  </a:lnTo>
                  <a:lnTo>
                    <a:pt x="1965067" y="2610849"/>
                  </a:lnTo>
                  <a:lnTo>
                    <a:pt x="1917369" y="2616467"/>
                  </a:lnTo>
                  <a:lnTo>
                    <a:pt x="1869344" y="2620952"/>
                  </a:lnTo>
                  <a:lnTo>
                    <a:pt x="1821005" y="2624290"/>
                  </a:lnTo>
                  <a:lnTo>
                    <a:pt x="1768248" y="2626619"/>
                  </a:lnTo>
                  <a:lnTo>
                    <a:pt x="1715782" y="2627604"/>
                  </a:lnTo>
                  <a:close/>
                </a:path>
              </a:pathLst>
            </a:custGeom>
            <a:solidFill>
              <a:srgbClr val="3393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606170" y="2662636"/>
            <a:ext cx="12975590" cy="7096125"/>
            <a:chOff x="4606170" y="2662636"/>
            <a:chExt cx="12975590" cy="7096125"/>
          </a:xfrm>
        </p:grpSpPr>
        <p:sp>
          <p:nvSpPr>
            <p:cNvPr id="8" name="object 8"/>
            <p:cNvSpPr/>
            <p:nvPr/>
          </p:nvSpPr>
          <p:spPr>
            <a:xfrm>
              <a:off x="4653448" y="2709943"/>
              <a:ext cx="12880975" cy="7001509"/>
            </a:xfrm>
            <a:custGeom>
              <a:avLst/>
              <a:gdLst/>
              <a:ahLst/>
              <a:cxnLst/>
              <a:rect l="l" t="t" r="r" b="b"/>
              <a:pathLst>
                <a:path w="12880975" h="7001509">
                  <a:moveTo>
                    <a:pt x="12880418" y="7001510"/>
                  </a:moveTo>
                  <a:lnTo>
                    <a:pt x="0" y="7001510"/>
                  </a:lnTo>
                  <a:lnTo>
                    <a:pt x="0" y="0"/>
                  </a:lnTo>
                  <a:lnTo>
                    <a:pt x="12880418" y="0"/>
                  </a:lnTo>
                  <a:lnTo>
                    <a:pt x="12880418" y="70015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06170" y="2662636"/>
              <a:ext cx="12975590" cy="7096125"/>
            </a:xfrm>
            <a:custGeom>
              <a:avLst/>
              <a:gdLst/>
              <a:ahLst/>
              <a:cxnLst/>
              <a:rect l="l" t="t" r="r" b="b"/>
              <a:pathLst>
                <a:path w="12975590" h="7096125">
                  <a:moveTo>
                    <a:pt x="12927696" y="7096124"/>
                  </a:moveTo>
                  <a:lnTo>
                    <a:pt x="47278" y="7096124"/>
                  </a:lnTo>
                  <a:lnTo>
                    <a:pt x="28721" y="7092458"/>
                  </a:lnTo>
                  <a:lnTo>
                    <a:pt x="13710" y="7082405"/>
                  </a:lnTo>
                  <a:lnTo>
                    <a:pt x="3664" y="7067385"/>
                  </a:lnTo>
                  <a:lnTo>
                    <a:pt x="0" y="7048817"/>
                  </a:lnTo>
                  <a:lnTo>
                    <a:pt x="0" y="47307"/>
                  </a:lnTo>
                  <a:lnTo>
                    <a:pt x="3664" y="28739"/>
                  </a:lnTo>
                  <a:lnTo>
                    <a:pt x="13710" y="13719"/>
                  </a:lnTo>
                  <a:lnTo>
                    <a:pt x="28721" y="3666"/>
                  </a:lnTo>
                  <a:lnTo>
                    <a:pt x="47278" y="0"/>
                  </a:lnTo>
                  <a:lnTo>
                    <a:pt x="12927696" y="0"/>
                  </a:lnTo>
                  <a:lnTo>
                    <a:pt x="12946252" y="3666"/>
                  </a:lnTo>
                  <a:lnTo>
                    <a:pt x="12961263" y="13719"/>
                  </a:lnTo>
                  <a:lnTo>
                    <a:pt x="12971310" y="28739"/>
                  </a:lnTo>
                  <a:lnTo>
                    <a:pt x="12974974" y="47307"/>
                  </a:lnTo>
                  <a:lnTo>
                    <a:pt x="12974974" y="94614"/>
                  </a:lnTo>
                  <a:lnTo>
                    <a:pt x="94556" y="94614"/>
                  </a:lnTo>
                  <a:lnTo>
                    <a:pt x="94556" y="7001509"/>
                  </a:lnTo>
                  <a:lnTo>
                    <a:pt x="12974974" y="7001509"/>
                  </a:lnTo>
                  <a:lnTo>
                    <a:pt x="12974974" y="7048817"/>
                  </a:lnTo>
                  <a:lnTo>
                    <a:pt x="12971310" y="7067385"/>
                  </a:lnTo>
                  <a:lnTo>
                    <a:pt x="12961263" y="7082405"/>
                  </a:lnTo>
                  <a:lnTo>
                    <a:pt x="12946252" y="7092458"/>
                  </a:lnTo>
                  <a:lnTo>
                    <a:pt x="12927696" y="7096124"/>
                  </a:lnTo>
                  <a:close/>
                </a:path>
                <a:path w="12975590" h="7096125">
                  <a:moveTo>
                    <a:pt x="12974974" y="7001509"/>
                  </a:moveTo>
                  <a:lnTo>
                    <a:pt x="12880418" y="7001509"/>
                  </a:lnTo>
                  <a:lnTo>
                    <a:pt x="12880418" y="94614"/>
                  </a:lnTo>
                  <a:lnTo>
                    <a:pt x="12974974" y="94614"/>
                  </a:lnTo>
                  <a:lnTo>
                    <a:pt x="12974974" y="7001509"/>
                  </a:lnTo>
                  <a:close/>
                </a:path>
              </a:pathLst>
            </a:custGeom>
            <a:solidFill>
              <a:srgbClr val="07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43503"/>
            <a:ext cx="4114799" cy="41147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4CDCC2-5645-82B4-6570-631EE6D0A88E}"/>
              </a:ext>
            </a:extLst>
          </p:cNvPr>
          <p:cNvSpPr/>
          <p:nvPr/>
        </p:nvSpPr>
        <p:spPr>
          <a:xfrm>
            <a:off x="4653448" y="2709943"/>
            <a:ext cx="12880975" cy="70015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it is very helpful to create awareness among people about both energy saving and carbon awareness.</a:t>
            </a:r>
          </a:p>
          <a:p>
            <a:pPr algn="ctr"/>
            <a:b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62200" y="6207695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4" h="216535">
                <a:moveTo>
                  <a:pt x="216430" y="216353"/>
                </a:moveTo>
                <a:lnTo>
                  <a:pt x="0" y="216353"/>
                </a:lnTo>
                <a:lnTo>
                  <a:pt x="0" y="0"/>
                </a:lnTo>
                <a:lnTo>
                  <a:pt x="216430" y="0"/>
                </a:lnTo>
                <a:lnTo>
                  <a:pt x="216430" y="2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12908" y="1447917"/>
            <a:ext cx="433705" cy="216535"/>
          </a:xfrm>
          <a:custGeom>
            <a:avLst/>
            <a:gdLst/>
            <a:ahLst/>
            <a:cxnLst/>
            <a:rect l="l" t="t" r="r" b="b"/>
            <a:pathLst>
              <a:path w="433704" h="216535">
                <a:moveTo>
                  <a:pt x="433131" y="216353"/>
                </a:moveTo>
                <a:lnTo>
                  <a:pt x="27053" y="216353"/>
                </a:lnTo>
                <a:lnTo>
                  <a:pt x="16532" y="214225"/>
                </a:lnTo>
                <a:lnTo>
                  <a:pt x="7931" y="208424"/>
                </a:lnTo>
                <a:lnTo>
                  <a:pt x="2129" y="199827"/>
                </a:lnTo>
                <a:lnTo>
                  <a:pt x="0" y="189309"/>
                </a:lnTo>
                <a:lnTo>
                  <a:pt x="0" y="0"/>
                </a:lnTo>
                <a:lnTo>
                  <a:pt x="432996" y="0"/>
                </a:lnTo>
                <a:lnTo>
                  <a:pt x="390886" y="8501"/>
                </a:lnTo>
                <a:lnTo>
                  <a:pt x="356511" y="31685"/>
                </a:lnTo>
                <a:lnTo>
                  <a:pt x="333342" y="66071"/>
                </a:lnTo>
                <a:lnTo>
                  <a:pt x="324848" y="108176"/>
                </a:lnTo>
                <a:lnTo>
                  <a:pt x="333363" y="150282"/>
                </a:lnTo>
                <a:lnTo>
                  <a:pt x="356579" y="184667"/>
                </a:lnTo>
                <a:lnTo>
                  <a:pt x="391000" y="207851"/>
                </a:lnTo>
                <a:lnTo>
                  <a:pt x="433131" y="2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49734" y="366149"/>
            <a:ext cx="1515110" cy="757555"/>
          </a:xfrm>
          <a:custGeom>
            <a:avLst/>
            <a:gdLst/>
            <a:ahLst/>
            <a:cxnLst/>
            <a:rect l="l" t="t" r="r" b="b"/>
            <a:pathLst>
              <a:path w="1515109" h="757555">
                <a:moveTo>
                  <a:pt x="1515013" y="757237"/>
                </a:moveTo>
                <a:lnTo>
                  <a:pt x="0" y="757237"/>
                </a:lnTo>
                <a:lnTo>
                  <a:pt x="0" y="27044"/>
                </a:lnTo>
                <a:lnTo>
                  <a:pt x="2129" y="16526"/>
                </a:lnTo>
                <a:lnTo>
                  <a:pt x="7931" y="7929"/>
                </a:lnTo>
                <a:lnTo>
                  <a:pt x="16532" y="2128"/>
                </a:lnTo>
                <a:lnTo>
                  <a:pt x="27053" y="0"/>
                </a:lnTo>
                <a:lnTo>
                  <a:pt x="1487959" y="0"/>
                </a:lnTo>
                <a:lnTo>
                  <a:pt x="1498481" y="2128"/>
                </a:lnTo>
                <a:lnTo>
                  <a:pt x="1507081" y="7929"/>
                </a:lnTo>
                <a:lnTo>
                  <a:pt x="1512884" y="16526"/>
                </a:lnTo>
                <a:lnTo>
                  <a:pt x="1515013" y="27044"/>
                </a:lnTo>
                <a:lnTo>
                  <a:pt x="1515013" y="108190"/>
                </a:lnTo>
                <a:lnTo>
                  <a:pt x="1190360" y="108190"/>
                </a:lnTo>
                <a:lnTo>
                  <a:pt x="1149642" y="116110"/>
                </a:lnTo>
                <a:lnTo>
                  <a:pt x="1113846" y="139872"/>
                </a:lnTo>
                <a:lnTo>
                  <a:pt x="1090068" y="175655"/>
                </a:lnTo>
                <a:lnTo>
                  <a:pt x="1082142" y="216360"/>
                </a:lnTo>
                <a:lnTo>
                  <a:pt x="1090068" y="257064"/>
                </a:lnTo>
                <a:lnTo>
                  <a:pt x="1113846" y="292848"/>
                </a:lnTo>
                <a:lnTo>
                  <a:pt x="1222061" y="401024"/>
                </a:lnTo>
                <a:lnTo>
                  <a:pt x="1257862" y="424786"/>
                </a:lnTo>
                <a:lnTo>
                  <a:pt x="1298583" y="432707"/>
                </a:lnTo>
                <a:lnTo>
                  <a:pt x="1515013" y="432707"/>
                </a:lnTo>
                <a:lnTo>
                  <a:pt x="1515013" y="757237"/>
                </a:lnTo>
                <a:close/>
              </a:path>
              <a:path w="1515109" h="757555">
                <a:moveTo>
                  <a:pt x="1515013" y="432707"/>
                </a:moveTo>
                <a:lnTo>
                  <a:pt x="1298583" y="432707"/>
                </a:lnTo>
                <a:lnTo>
                  <a:pt x="1319250" y="430726"/>
                </a:lnTo>
                <a:lnTo>
                  <a:pt x="1339304" y="424786"/>
                </a:lnTo>
                <a:lnTo>
                  <a:pt x="1358128" y="414885"/>
                </a:lnTo>
                <a:lnTo>
                  <a:pt x="1375105" y="401024"/>
                </a:lnTo>
                <a:lnTo>
                  <a:pt x="1398875" y="365239"/>
                </a:lnTo>
                <a:lnTo>
                  <a:pt x="1406796" y="324532"/>
                </a:lnTo>
                <a:lnTo>
                  <a:pt x="1398869" y="283826"/>
                </a:lnTo>
                <a:lnTo>
                  <a:pt x="1375091" y="248049"/>
                </a:lnTo>
                <a:lnTo>
                  <a:pt x="1266875" y="139872"/>
                </a:lnTo>
                <a:lnTo>
                  <a:pt x="1231079" y="116110"/>
                </a:lnTo>
                <a:lnTo>
                  <a:pt x="1190360" y="108190"/>
                </a:lnTo>
                <a:lnTo>
                  <a:pt x="1515013" y="108190"/>
                </a:lnTo>
                <a:lnTo>
                  <a:pt x="1515013" y="432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6039" y="1447917"/>
            <a:ext cx="433070" cy="216535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05536" y="216353"/>
                </a:moveTo>
                <a:lnTo>
                  <a:pt x="0" y="216353"/>
                </a:lnTo>
                <a:lnTo>
                  <a:pt x="42120" y="207851"/>
                </a:lnTo>
                <a:lnTo>
                  <a:pt x="76518" y="184667"/>
                </a:lnTo>
                <a:lnTo>
                  <a:pt x="99710" y="150282"/>
                </a:lnTo>
                <a:lnTo>
                  <a:pt x="108215" y="108176"/>
                </a:lnTo>
                <a:lnTo>
                  <a:pt x="99710" y="66071"/>
                </a:lnTo>
                <a:lnTo>
                  <a:pt x="76518" y="31685"/>
                </a:lnTo>
                <a:lnTo>
                  <a:pt x="42120" y="8501"/>
                </a:lnTo>
                <a:lnTo>
                  <a:pt x="0" y="0"/>
                </a:lnTo>
                <a:lnTo>
                  <a:pt x="432590" y="0"/>
                </a:lnTo>
                <a:lnTo>
                  <a:pt x="432590" y="189309"/>
                </a:lnTo>
                <a:lnTo>
                  <a:pt x="430461" y="199827"/>
                </a:lnTo>
                <a:lnTo>
                  <a:pt x="424658" y="208424"/>
                </a:lnTo>
                <a:lnTo>
                  <a:pt x="416058" y="214225"/>
                </a:lnTo>
                <a:lnTo>
                  <a:pt x="405536" y="2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2908" y="366149"/>
            <a:ext cx="866140" cy="865505"/>
          </a:xfrm>
          <a:custGeom>
            <a:avLst/>
            <a:gdLst/>
            <a:ahLst/>
            <a:cxnLst/>
            <a:rect l="l" t="t" r="r" b="b"/>
            <a:pathLst>
              <a:path w="866140" h="865505">
                <a:moveTo>
                  <a:pt x="865722" y="865414"/>
                </a:moveTo>
                <a:lnTo>
                  <a:pt x="0" y="865414"/>
                </a:lnTo>
                <a:lnTo>
                  <a:pt x="0" y="27044"/>
                </a:lnTo>
                <a:lnTo>
                  <a:pt x="2129" y="16526"/>
                </a:lnTo>
                <a:lnTo>
                  <a:pt x="7931" y="7929"/>
                </a:lnTo>
                <a:lnTo>
                  <a:pt x="16532" y="2128"/>
                </a:lnTo>
                <a:lnTo>
                  <a:pt x="27053" y="0"/>
                </a:lnTo>
                <a:lnTo>
                  <a:pt x="838668" y="0"/>
                </a:lnTo>
                <a:lnTo>
                  <a:pt x="849189" y="2128"/>
                </a:lnTo>
                <a:lnTo>
                  <a:pt x="857790" y="7929"/>
                </a:lnTo>
                <a:lnTo>
                  <a:pt x="863593" y="16526"/>
                </a:lnTo>
                <a:lnTo>
                  <a:pt x="865722" y="27044"/>
                </a:lnTo>
                <a:lnTo>
                  <a:pt x="865722" y="865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90810" y="4693221"/>
            <a:ext cx="1082675" cy="325120"/>
          </a:xfrm>
          <a:custGeom>
            <a:avLst/>
            <a:gdLst/>
            <a:ahLst/>
            <a:cxnLst/>
            <a:rect l="l" t="t" r="r" b="b"/>
            <a:pathLst>
              <a:path w="1082675" h="325120">
                <a:moveTo>
                  <a:pt x="1082152" y="324530"/>
                </a:moveTo>
                <a:lnTo>
                  <a:pt x="0" y="324530"/>
                </a:lnTo>
                <a:lnTo>
                  <a:pt x="0" y="0"/>
                </a:lnTo>
                <a:lnTo>
                  <a:pt x="1082152" y="0"/>
                </a:lnTo>
                <a:lnTo>
                  <a:pt x="1082152" y="324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90810" y="5342281"/>
            <a:ext cx="1082675" cy="325120"/>
          </a:xfrm>
          <a:custGeom>
            <a:avLst/>
            <a:gdLst/>
            <a:ahLst/>
            <a:cxnLst/>
            <a:rect l="l" t="t" r="r" b="b"/>
            <a:pathLst>
              <a:path w="1082675" h="325120">
                <a:moveTo>
                  <a:pt x="1082152" y="324530"/>
                </a:moveTo>
                <a:lnTo>
                  <a:pt x="0" y="324530"/>
                </a:lnTo>
                <a:lnTo>
                  <a:pt x="0" y="0"/>
                </a:lnTo>
                <a:lnTo>
                  <a:pt x="1082152" y="0"/>
                </a:lnTo>
                <a:lnTo>
                  <a:pt x="1082152" y="324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82595" y="5125928"/>
            <a:ext cx="866140" cy="108585"/>
          </a:xfrm>
          <a:custGeom>
            <a:avLst/>
            <a:gdLst/>
            <a:ahLst/>
            <a:cxnLst/>
            <a:rect l="l" t="t" r="r" b="b"/>
            <a:pathLst>
              <a:path w="866140" h="108585">
                <a:moveTo>
                  <a:pt x="865722" y="108176"/>
                </a:moveTo>
                <a:lnTo>
                  <a:pt x="0" y="108176"/>
                </a:lnTo>
                <a:lnTo>
                  <a:pt x="0" y="0"/>
                </a:lnTo>
                <a:lnTo>
                  <a:pt x="865722" y="0"/>
                </a:lnTo>
                <a:lnTo>
                  <a:pt x="865722" y="108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4687" y="582510"/>
            <a:ext cx="6276975" cy="5842000"/>
          </a:xfrm>
          <a:custGeom>
            <a:avLst/>
            <a:gdLst/>
            <a:ahLst/>
            <a:cxnLst/>
            <a:rect l="l" t="t" r="r" b="b"/>
            <a:pathLst>
              <a:path w="6276975" h="5842000">
                <a:moveTo>
                  <a:pt x="1623225" y="4570463"/>
                </a:moveTo>
                <a:lnTo>
                  <a:pt x="1621104" y="4559947"/>
                </a:lnTo>
                <a:lnTo>
                  <a:pt x="1615300" y="4551350"/>
                </a:lnTo>
                <a:lnTo>
                  <a:pt x="1606702" y="4545546"/>
                </a:lnTo>
                <a:lnTo>
                  <a:pt x="1596174" y="4543425"/>
                </a:lnTo>
                <a:lnTo>
                  <a:pt x="1515008" y="4543425"/>
                </a:lnTo>
                <a:lnTo>
                  <a:pt x="1515008" y="4867961"/>
                </a:lnTo>
                <a:lnTo>
                  <a:pt x="1507096" y="4908664"/>
                </a:lnTo>
                <a:lnTo>
                  <a:pt x="1483321" y="4944453"/>
                </a:lnTo>
                <a:lnTo>
                  <a:pt x="1447520" y="4968214"/>
                </a:lnTo>
                <a:lnTo>
                  <a:pt x="1406804" y="4976126"/>
                </a:lnTo>
                <a:lnTo>
                  <a:pt x="1386128" y="4974145"/>
                </a:lnTo>
                <a:lnTo>
                  <a:pt x="1347254" y="4958308"/>
                </a:lnTo>
                <a:lnTo>
                  <a:pt x="1222057" y="4836274"/>
                </a:lnTo>
                <a:lnTo>
                  <a:pt x="1198283" y="4800485"/>
                </a:lnTo>
                <a:lnTo>
                  <a:pt x="1190358" y="4759782"/>
                </a:lnTo>
                <a:lnTo>
                  <a:pt x="1198283" y="4719078"/>
                </a:lnTo>
                <a:lnTo>
                  <a:pt x="1222057" y="4683303"/>
                </a:lnTo>
                <a:lnTo>
                  <a:pt x="1257858" y="4659541"/>
                </a:lnTo>
                <a:lnTo>
                  <a:pt x="1298575" y="4651616"/>
                </a:lnTo>
                <a:lnTo>
                  <a:pt x="1339291" y="4659541"/>
                </a:lnTo>
                <a:lnTo>
                  <a:pt x="1375092" y="4683303"/>
                </a:lnTo>
                <a:lnTo>
                  <a:pt x="1483309" y="4791468"/>
                </a:lnTo>
                <a:lnTo>
                  <a:pt x="1507083" y="4827257"/>
                </a:lnTo>
                <a:lnTo>
                  <a:pt x="1515008" y="4867961"/>
                </a:lnTo>
                <a:lnTo>
                  <a:pt x="1515008" y="4543425"/>
                </a:lnTo>
                <a:lnTo>
                  <a:pt x="135267" y="4543425"/>
                </a:lnTo>
                <a:lnTo>
                  <a:pt x="124752" y="4545546"/>
                </a:lnTo>
                <a:lnTo>
                  <a:pt x="116141" y="4551350"/>
                </a:lnTo>
                <a:lnTo>
                  <a:pt x="110350" y="4559947"/>
                </a:lnTo>
                <a:lnTo>
                  <a:pt x="108216" y="4570463"/>
                </a:lnTo>
                <a:lnTo>
                  <a:pt x="108216" y="5381790"/>
                </a:lnTo>
                <a:lnTo>
                  <a:pt x="110350" y="5392305"/>
                </a:lnTo>
                <a:lnTo>
                  <a:pt x="116141" y="5400903"/>
                </a:lnTo>
                <a:lnTo>
                  <a:pt x="124752" y="5406707"/>
                </a:lnTo>
                <a:lnTo>
                  <a:pt x="135267" y="5408841"/>
                </a:lnTo>
                <a:lnTo>
                  <a:pt x="1596174" y="5408841"/>
                </a:lnTo>
                <a:lnTo>
                  <a:pt x="1606702" y="5406707"/>
                </a:lnTo>
                <a:lnTo>
                  <a:pt x="1615300" y="5400903"/>
                </a:lnTo>
                <a:lnTo>
                  <a:pt x="1621104" y="5392305"/>
                </a:lnTo>
                <a:lnTo>
                  <a:pt x="1623225" y="5381790"/>
                </a:lnTo>
                <a:lnTo>
                  <a:pt x="1623225" y="4976126"/>
                </a:lnTo>
                <a:lnTo>
                  <a:pt x="1623225" y="4651616"/>
                </a:lnTo>
                <a:lnTo>
                  <a:pt x="1623225" y="4570463"/>
                </a:lnTo>
                <a:close/>
              </a:path>
              <a:path w="6276975" h="5842000">
                <a:moveTo>
                  <a:pt x="2813596" y="4543425"/>
                </a:moveTo>
                <a:lnTo>
                  <a:pt x="2705379" y="4543425"/>
                </a:lnTo>
                <a:lnTo>
                  <a:pt x="2705379" y="4759782"/>
                </a:lnTo>
                <a:lnTo>
                  <a:pt x="2705379" y="5084305"/>
                </a:lnTo>
                <a:lnTo>
                  <a:pt x="2696883" y="5126418"/>
                </a:lnTo>
                <a:lnTo>
                  <a:pt x="2673680" y="5160797"/>
                </a:lnTo>
                <a:lnTo>
                  <a:pt x="2639288" y="5183987"/>
                </a:lnTo>
                <a:lnTo>
                  <a:pt x="2597442" y="5192433"/>
                </a:lnTo>
                <a:lnTo>
                  <a:pt x="2597442" y="5625185"/>
                </a:lnTo>
                <a:lnTo>
                  <a:pt x="2588933" y="5667299"/>
                </a:lnTo>
                <a:lnTo>
                  <a:pt x="2565743" y="5701677"/>
                </a:lnTo>
                <a:lnTo>
                  <a:pt x="2531338" y="5724868"/>
                </a:lnTo>
                <a:lnTo>
                  <a:pt x="2489225" y="5733364"/>
                </a:lnTo>
                <a:lnTo>
                  <a:pt x="2447086" y="5724868"/>
                </a:lnTo>
                <a:lnTo>
                  <a:pt x="2412669" y="5701677"/>
                </a:lnTo>
                <a:lnTo>
                  <a:pt x="2389454" y="5667299"/>
                </a:lnTo>
                <a:lnTo>
                  <a:pt x="2380932" y="5625185"/>
                </a:lnTo>
                <a:lnTo>
                  <a:pt x="2389428" y="5583085"/>
                </a:lnTo>
                <a:lnTo>
                  <a:pt x="2412606" y="5548706"/>
                </a:lnTo>
                <a:lnTo>
                  <a:pt x="2446972" y="5525516"/>
                </a:lnTo>
                <a:lnTo>
                  <a:pt x="2489085" y="5517019"/>
                </a:lnTo>
                <a:lnTo>
                  <a:pt x="2489225" y="5517019"/>
                </a:lnTo>
                <a:lnTo>
                  <a:pt x="2531338" y="5525516"/>
                </a:lnTo>
                <a:lnTo>
                  <a:pt x="2565743" y="5548706"/>
                </a:lnTo>
                <a:lnTo>
                  <a:pt x="2588933" y="5583085"/>
                </a:lnTo>
                <a:lnTo>
                  <a:pt x="2597442" y="5625185"/>
                </a:lnTo>
                <a:lnTo>
                  <a:pt x="2597442" y="5192433"/>
                </a:lnTo>
                <a:lnTo>
                  <a:pt x="2597162" y="5192484"/>
                </a:lnTo>
                <a:lnTo>
                  <a:pt x="2380742" y="5192484"/>
                </a:lnTo>
                <a:lnTo>
                  <a:pt x="2338616" y="5183987"/>
                </a:lnTo>
                <a:lnTo>
                  <a:pt x="2304211" y="5160797"/>
                </a:lnTo>
                <a:lnTo>
                  <a:pt x="2281021" y="5126418"/>
                </a:lnTo>
                <a:lnTo>
                  <a:pt x="2272525" y="5084305"/>
                </a:lnTo>
                <a:lnTo>
                  <a:pt x="2281021" y="5042205"/>
                </a:lnTo>
                <a:lnTo>
                  <a:pt x="2304211" y="5007813"/>
                </a:lnTo>
                <a:lnTo>
                  <a:pt x="2338616" y="4984635"/>
                </a:lnTo>
                <a:lnTo>
                  <a:pt x="2380742" y="4976126"/>
                </a:lnTo>
                <a:lnTo>
                  <a:pt x="2597162" y="4976126"/>
                </a:lnTo>
                <a:lnTo>
                  <a:pt x="2639288" y="4984635"/>
                </a:lnTo>
                <a:lnTo>
                  <a:pt x="2673680" y="5007813"/>
                </a:lnTo>
                <a:lnTo>
                  <a:pt x="2696883" y="5042205"/>
                </a:lnTo>
                <a:lnTo>
                  <a:pt x="2705379" y="5084305"/>
                </a:lnTo>
                <a:lnTo>
                  <a:pt x="2705379" y="4759782"/>
                </a:lnTo>
                <a:lnTo>
                  <a:pt x="2696883" y="4801882"/>
                </a:lnTo>
                <a:lnTo>
                  <a:pt x="2673680" y="4836274"/>
                </a:lnTo>
                <a:lnTo>
                  <a:pt x="2639288" y="4859452"/>
                </a:lnTo>
                <a:lnTo>
                  <a:pt x="2597162" y="4867948"/>
                </a:lnTo>
                <a:lnTo>
                  <a:pt x="2380742" y="4867948"/>
                </a:lnTo>
                <a:lnTo>
                  <a:pt x="2338616" y="4859452"/>
                </a:lnTo>
                <a:lnTo>
                  <a:pt x="2304211" y="4836274"/>
                </a:lnTo>
                <a:lnTo>
                  <a:pt x="2281021" y="4801882"/>
                </a:lnTo>
                <a:lnTo>
                  <a:pt x="2272525" y="4759782"/>
                </a:lnTo>
                <a:lnTo>
                  <a:pt x="2281021" y="4717669"/>
                </a:lnTo>
                <a:lnTo>
                  <a:pt x="2304211" y="4683290"/>
                </a:lnTo>
                <a:lnTo>
                  <a:pt x="2338616" y="4660100"/>
                </a:lnTo>
                <a:lnTo>
                  <a:pt x="2380742" y="4651603"/>
                </a:lnTo>
                <a:lnTo>
                  <a:pt x="2597162" y="4651603"/>
                </a:lnTo>
                <a:lnTo>
                  <a:pt x="2639288" y="4660100"/>
                </a:lnTo>
                <a:lnTo>
                  <a:pt x="2673680" y="4683290"/>
                </a:lnTo>
                <a:lnTo>
                  <a:pt x="2696883" y="4717669"/>
                </a:lnTo>
                <a:lnTo>
                  <a:pt x="2705379" y="4759782"/>
                </a:lnTo>
                <a:lnTo>
                  <a:pt x="2705379" y="4543425"/>
                </a:lnTo>
                <a:lnTo>
                  <a:pt x="2164308" y="4543425"/>
                </a:lnTo>
                <a:lnTo>
                  <a:pt x="2164308" y="5841543"/>
                </a:lnTo>
                <a:lnTo>
                  <a:pt x="2813596" y="5841543"/>
                </a:lnTo>
                <a:lnTo>
                  <a:pt x="2813596" y="5733364"/>
                </a:lnTo>
                <a:lnTo>
                  <a:pt x="2813596" y="5517019"/>
                </a:lnTo>
                <a:lnTo>
                  <a:pt x="2813596" y="5192484"/>
                </a:lnTo>
                <a:lnTo>
                  <a:pt x="2813596" y="4976126"/>
                </a:lnTo>
                <a:lnTo>
                  <a:pt x="2813596" y="4867948"/>
                </a:lnTo>
                <a:lnTo>
                  <a:pt x="2813596" y="4651603"/>
                </a:lnTo>
                <a:lnTo>
                  <a:pt x="2813596" y="4543425"/>
                </a:lnTo>
                <a:close/>
              </a:path>
              <a:path w="6276975" h="5842000">
                <a:moveTo>
                  <a:pt x="4869688" y="5408841"/>
                </a:moveTo>
                <a:lnTo>
                  <a:pt x="4653254" y="5408841"/>
                </a:lnTo>
                <a:lnTo>
                  <a:pt x="4653254" y="5733364"/>
                </a:lnTo>
                <a:lnTo>
                  <a:pt x="4869688" y="5733364"/>
                </a:lnTo>
                <a:lnTo>
                  <a:pt x="4869688" y="5408841"/>
                </a:lnTo>
                <a:close/>
              </a:path>
              <a:path w="6276975" h="5842000">
                <a:moveTo>
                  <a:pt x="4869688" y="4759782"/>
                </a:moveTo>
                <a:lnTo>
                  <a:pt x="4653254" y="4759782"/>
                </a:lnTo>
                <a:lnTo>
                  <a:pt x="4653254" y="5084305"/>
                </a:lnTo>
                <a:lnTo>
                  <a:pt x="4869688" y="5084305"/>
                </a:lnTo>
                <a:lnTo>
                  <a:pt x="4869688" y="4759782"/>
                </a:lnTo>
                <a:close/>
              </a:path>
              <a:path w="6276975" h="5842000">
                <a:moveTo>
                  <a:pt x="4869688" y="4110710"/>
                </a:moveTo>
                <a:lnTo>
                  <a:pt x="4653254" y="4110710"/>
                </a:lnTo>
                <a:lnTo>
                  <a:pt x="4653254" y="4435246"/>
                </a:lnTo>
                <a:lnTo>
                  <a:pt x="4869688" y="4435246"/>
                </a:lnTo>
                <a:lnTo>
                  <a:pt x="4869688" y="4110710"/>
                </a:lnTo>
                <a:close/>
              </a:path>
              <a:path w="6276975" h="5842000">
                <a:moveTo>
                  <a:pt x="5843625" y="5192484"/>
                </a:moveTo>
                <a:lnTo>
                  <a:pt x="4977904" y="5192484"/>
                </a:lnTo>
                <a:lnTo>
                  <a:pt x="4977904" y="5300662"/>
                </a:lnTo>
                <a:lnTo>
                  <a:pt x="5843625" y="5300662"/>
                </a:lnTo>
                <a:lnTo>
                  <a:pt x="5843625" y="5192484"/>
                </a:lnTo>
                <a:close/>
              </a:path>
              <a:path w="6276975" h="5842000">
                <a:moveTo>
                  <a:pt x="6168275" y="5408841"/>
                </a:moveTo>
                <a:lnTo>
                  <a:pt x="5086121" y="5408841"/>
                </a:lnTo>
                <a:lnTo>
                  <a:pt x="5086121" y="5733364"/>
                </a:lnTo>
                <a:lnTo>
                  <a:pt x="6168275" y="5733364"/>
                </a:lnTo>
                <a:lnTo>
                  <a:pt x="6168275" y="5408841"/>
                </a:lnTo>
                <a:close/>
              </a:path>
              <a:path w="6276975" h="5842000">
                <a:moveTo>
                  <a:pt x="6168275" y="757237"/>
                </a:moveTo>
                <a:lnTo>
                  <a:pt x="4436821" y="757237"/>
                </a:lnTo>
                <a:lnTo>
                  <a:pt x="4436821" y="973594"/>
                </a:lnTo>
                <a:lnTo>
                  <a:pt x="6168275" y="973594"/>
                </a:lnTo>
                <a:lnTo>
                  <a:pt x="6168275" y="757237"/>
                </a:lnTo>
                <a:close/>
              </a:path>
              <a:path w="6276975" h="5842000">
                <a:moveTo>
                  <a:pt x="6276479" y="2806700"/>
                </a:moveTo>
                <a:lnTo>
                  <a:pt x="6270764" y="2755900"/>
                </a:lnTo>
                <a:lnTo>
                  <a:pt x="6254458" y="2705100"/>
                </a:lnTo>
                <a:lnTo>
                  <a:pt x="6245923" y="2692400"/>
                </a:lnTo>
                <a:lnTo>
                  <a:pt x="6228880" y="2667000"/>
                </a:lnTo>
                <a:lnTo>
                  <a:pt x="6195339" y="2641600"/>
                </a:lnTo>
                <a:lnTo>
                  <a:pt x="6155144" y="2616200"/>
                </a:lnTo>
                <a:lnTo>
                  <a:pt x="6109614" y="2590800"/>
                </a:lnTo>
                <a:lnTo>
                  <a:pt x="6013513" y="2590800"/>
                </a:lnTo>
                <a:lnTo>
                  <a:pt x="5970473" y="2603500"/>
                </a:lnTo>
                <a:lnTo>
                  <a:pt x="5931979" y="2628900"/>
                </a:lnTo>
                <a:lnTo>
                  <a:pt x="5899099" y="2667000"/>
                </a:lnTo>
                <a:lnTo>
                  <a:pt x="5872912" y="2692400"/>
                </a:lnTo>
                <a:lnTo>
                  <a:pt x="4003967" y="2692400"/>
                </a:lnTo>
                <a:lnTo>
                  <a:pt x="4000436" y="2654300"/>
                </a:lnTo>
                <a:lnTo>
                  <a:pt x="3990200" y="2603500"/>
                </a:lnTo>
                <a:lnTo>
                  <a:pt x="3973741" y="2565400"/>
                </a:lnTo>
                <a:lnTo>
                  <a:pt x="3951592" y="2527300"/>
                </a:lnTo>
                <a:lnTo>
                  <a:pt x="3924236" y="2489200"/>
                </a:lnTo>
                <a:lnTo>
                  <a:pt x="3892194" y="2451100"/>
                </a:lnTo>
                <a:lnTo>
                  <a:pt x="3855961" y="2425700"/>
                </a:lnTo>
                <a:lnTo>
                  <a:pt x="3816058" y="2400300"/>
                </a:lnTo>
                <a:lnTo>
                  <a:pt x="3772979" y="2387600"/>
                </a:lnTo>
                <a:lnTo>
                  <a:pt x="3727221" y="2374900"/>
                </a:lnTo>
                <a:lnTo>
                  <a:pt x="5410759" y="2374900"/>
                </a:lnTo>
                <a:lnTo>
                  <a:pt x="5452884" y="2362200"/>
                </a:lnTo>
                <a:lnTo>
                  <a:pt x="5487276" y="2336800"/>
                </a:lnTo>
                <a:lnTo>
                  <a:pt x="5510479" y="2311400"/>
                </a:lnTo>
                <a:lnTo>
                  <a:pt x="5518975" y="2260600"/>
                </a:lnTo>
                <a:lnTo>
                  <a:pt x="5518975" y="2159000"/>
                </a:lnTo>
                <a:lnTo>
                  <a:pt x="5518975" y="1079500"/>
                </a:lnTo>
                <a:lnTo>
                  <a:pt x="5302542" y="1079500"/>
                </a:lnTo>
                <a:lnTo>
                  <a:pt x="5302542" y="2159000"/>
                </a:lnTo>
                <a:lnTo>
                  <a:pt x="3465030" y="2159000"/>
                </a:lnTo>
                <a:lnTo>
                  <a:pt x="3472675" y="2120900"/>
                </a:lnTo>
                <a:lnTo>
                  <a:pt x="3482886" y="2070100"/>
                </a:lnTo>
                <a:lnTo>
                  <a:pt x="3554349" y="1714500"/>
                </a:lnTo>
                <a:lnTo>
                  <a:pt x="3945191" y="1651000"/>
                </a:lnTo>
                <a:lnTo>
                  <a:pt x="3978592" y="1676400"/>
                </a:lnTo>
                <a:lnTo>
                  <a:pt x="4018394" y="1701800"/>
                </a:lnTo>
                <a:lnTo>
                  <a:pt x="4063339" y="1714500"/>
                </a:lnTo>
                <a:lnTo>
                  <a:pt x="4112171" y="1727200"/>
                </a:lnTo>
                <a:lnTo>
                  <a:pt x="4161726" y="1714500"/>
                </a:lnTo>
                <a:lnTo>
                  <a:pt x="4207256" y="1701800"/>
                </a:lnTo>
                <a:lnTo>
                  <a:pt x="4247451" y="1676400"/>
                </a:lnTo>
                <a:lnTo>
                  <a:pt x="4269803" y="1651000"/>
                </a:lnTo>
                <a:lnTo>
                  <a:pt x="4280992" y="1638300"/>
                </a:lnTo>
                <a:lnTo>
                  <a:pt x="4306570" y="1600200"/>
                </a:lnTo>
                <a:lnTo>
                  <a:pt x="4322877" y="1562100"/>
                </a:lnTo>
                <a:lnTo>
                  <a:pt x="4328592" y="1511300"/>
                </a:lnTo>
                <a:lnTo>
                  <a:pt x="4322877" y="1460500"/>
                </a:lnTo>
                <a:lnTo>
                  <a:pt x="4306570" y="1409700"/>
                </a:lnTo>
                <a:lnTo>
                  <a:pt x="4280992" y="1371600"/>
                </a:lnTo>
                <a:lnTo>
                  <a:pt x="4247451" y="1333500"/>
                </a:lnTo>
                <a:lnTo>
                  <a:pt x="4207256" y="1308100"/>
                </a:lnTo>
                <a:lnTo>
                  <a:pt x="4161726" y="1295400"/>
                </a:lnTo>
                <a:lnTo>
                  <a:pt x="4058526" y="1295400"/>
                </a:lnTo>
                <a:lnTo>
                  <a:pt x="4009821" y="1320800"/>
                </a:lnTo>
                <a:lnTo>
                  <a:pt x="3967683" y="1346200"/>
                </a:lnTo>
                <a:lnTo>
                  <a:pt x="3933774" y="1384300"/>
                </a:lnTo>
                <a:lnTo>
                  <a:pt x="3909758" y="1435100"/>
                </a:lnTo>
                <a:lnTo>
                  <a:pt x="3445078" y="1511300"/>
                </a:lnTo>
                <a:lnTo>
                  <a:pt x="3387598" y="1536700"/>
                </a:lnTo>
                <a:lnTo>
                  <a:pt x="3356762" y="1600200"/>
                </a:lnTo>
                <a:lnTo>
                  <a:pt x="3262299" y="2070100"/>
                </a:lnTo>
                <a:lnTo>
                  <a:pt x="3251733" y="2070100"/>
                </a:lnTo>
                <a:lnTo>
                  <a:pt x="3246424" y="2057400"/>
                </a:lnTo>
                <a:lnTo>
                  <a:pt x="3246424" y="850900"/>
                </a:lnTo>
                <a:lnTo>
                  <a:pt x="3243135" y="825500"/>
                </a:lnTo>
                <a:lnTo>
                  <a:pt x="3233623" y="800100"/>
                </a:lnTo>
                <a:lnTo>
                  <a:pt x="3218472" y="774700"/>
                </a:lnTo>
                <a:lnTo>
                  <a:pt x="3198253" y="762000"/>
                </a:lnTo>
                <a:lnTo>
                  <a:pt x="2921812" y="571500"/>
                </a:lnTo>
                <a:lnTo>
                  <a:pt x="2921812" y="393700"/>
                </a:lnTo>
                <a:lnTo>
                  <a:pt x="2957868" y="368300"/>
                </a:lnTo>
                <a:lnTo>
                  <a:pt x="2987802" y="342900"/>
                </a:lnTo>
                <a:lnTo>
                  <a:pt x="3010535" y="304800"/>
                </a:lnTo>
                <a:lnTo>
                  <a:pt x="3024975" y="254000"/>
                </a:lnTo>
                <a:lnTo>
                  <a:pt x="3030029" y="215900"/>
                </a:lnTo>
                <a:lnTo>
                  <a:pt x="3024301" y="165100"/>
                </a:lnTo>
                <a:lnTo>
                  <a:pt x="3007995" y="114300"/>
                </a:lnTo>
                <a:lnTo>
                  <a:pt x="2982417" y="76200"/>
                </a:lnTo>
                <a:lnTo>
                  <a:pt x="2948876" y="38100"/>
                </a:lnTo>
                <a:lnTo>
                  <a:pt x="2908693" y="12700"/>
                </a:lnTo>
                <a:lnTo>
                  <a:pt x="2863164" y="0"/>
                </a:lnTo>
                <a:lnTo>
                  <a:pt x="2764028" y="0"/>
                </a:lnTo>
                <a:lnTo>
                  <a:pt x="2718498" y="12700"/>
                </a:lnTo>
                <a:lnTo>
                  <a:pt x="2678315" y="38100"/>
                </a:lnTo>
                <a:lnTo>
                  <a:pt x="2644775" y="76200"/>
                </a:lnTo>
                <a:lnTo>
                  <a:pt x="2619197" y="114300"/>
                </a:lnTo>
                <a:lnTo>
                  <a:pt x="2602890" y="165100"/>
                </a:lnTo>
                <a:lnTo>
                  <a:pt x="2597162" y="215900"/>
                </a:lnTo>
                <a:lnTo>
                  <a:pt x="2602217" y="254000"/>
                </a:lnTo>
                <a:lnTo>
                  <a:pt x="2616657" y="304800"/>
                </a:lnTo>
                <a:lnTo>
                  <a:pt x="2639390" y="342900"/>
                </a:lnTo>
                <a:lnTo>
                  <a:pt x="2669324" y="368300"/>
                </a:lnTo>
                <a:lnTo>
                  <a:pt x="2705379" y="393700"/>
                </a:lnTo>
                <a:lnTo>
                  <a:pt x="2705379" y="635000"/>
                </a:lnTo>
                <a:lnTo>
                  <a:pt x="2708681" y="660400"/>
                </a:lnTo>
                <a:lnTo>
                  <a:pt x="2718181" y="685800"/>
                </a:lnTo>
                <a:lnTo>
                  <a:pt x="2733344" y="698500"/>
                </a:lnTo>
                <a:lnTo>
                  <a:pt x="2753563" y="723900"/>
                </a:lnTo>
                <a:lnTo>
                  <a:pt x="3030029" y="901700"/>
                </a:lnTo>
                <a:lnTo>
                  <a:pt x="3030029" y="2057400"/>
                </a:lnTo>
                <a:lnTo>
                  <a:pt x="2997504" y="2070100"/>
                </a:lnTo>
                <a:lnTo>
                  <a:pt x="2965983" y="2082800"/>
                </a:lnTo>
                <a:lnTo>
                  <a:pt x="2935605" y="2095500"/>
                </a:lnTo>
                <a:lnTo>
                  <a:pt x="2906509" y="2120900"/>
                </a:lnTo>
                <a:lnTo>
                  <a:pt x="2056091" y="1460500"/>
                </a:lnTo>
                <a:lnTo>
                  <a:pt x="2056091" y="1155700"/>
                </a:lnTo>
                <a:lnTo>
                  <a:pt x="2092147" y="1130300"/>
                </a:lnTo>
                <a:lnTo>
                  <a:pt x="2122081" y="1092200"/>
                </a:lnTo>
                <a:lnTo>
                  <a:pt x="2144814" y="1054100"/>
                </a:lnTo>
                <a:lnTo>
                  <a:pt x="2159254" y="1016000"/>
                </a:lnTo>
                <a:lnTo>
                  <a:pt x="2164308" y="965200"/>
                </a:lnTo>
                <a:lnTo>
                  <a:pt x="2158581" y="914400"/>
                </a:lnTo>
                <a:lnTo>
                  <a:pt x="2142274" y="876300"/>
                </a:lnTo>
                <a:lnTo>
                  <a:pt x="2116696" y="838200"/>
                </a:lnTo>
                <a:lnTo>
                  <a:pt x="2083155" y="800100"/>
                </a:lnTo>
                <a:lnTo>
                  <a:pt x="2042972" y="774700"/>
                </a:lnTo>
                <a:lnTo>
                  <a:pt x="1997443" y="762000"/>
                </a:lnTo>
                <a:lnTo>
                  <a:pt x="1947875" y="749300"/>
                </a:lnTo>
                <a:lnTo>
                  <a:pt x="1898307" y="762000"/>
                </a:lnTo>
                <a:lnTo>
                  <a:pt x="1852777" y="774700"/>
                </a:lnTo>
                <a:lnTo>
                  <a:pt x="1812594" y="800100"/>
                </a:lnTo>
                <a:lnTo>
                  <a:pt x="1779054" y="838200"/>
                </a:lnTo>
                <a:lnTo>
                  <a:pt x="1753476" y="876300"/>
                </a:lnTo>
                <a:lnTo>
                  <a:pt x="1737169" y="914400"/>
                </a:lnTo>
                <a:lnTo>
                  <a:pt x="1731441" y="965200"/>
                </a:lnTo>
                <a:lnTo>
                  <a:pt x="1736496" y="1016000"/>
                </a:lnTo>
                <a:lnTo>
                  <a:pt x="1750936" y="1054100"/>
                </a:lnTo>
                <a:lnTo>
                  <a:pt x="1773669" y="1092200"/>
                </a:lnTo>
                <a:lnTo>
                  <a:pt x="1803603" y="1130300"/>
                </a:lnTo>
                <a:lnTo>
                  <a:pt x="1839658" y="1155700"/>
                </a:lnTo>
                <a:lnTo>
                  <a:pt x="1839658" y="1511300"/>
                </a:lnTo>
                <a:lnTo>
                  <a:pt x="1842477" y="1536700"/>
                </a:lnTo>
                <a:lnTo>
                  <a:pt x="1850669" y="1549400"/>
                </a:lnTo>
                <a:lnTo>
                  <a:pt x="1863788" y="1574800"/>
                </a:lnTo>
                <a:lnTo>
                  <a:pt x="1881428" y="1587500"/>
                </a:lnTo>
                <a:lnTo>
                  <a:pt x="2606421" y="2159000"/>
                </a:lnTo>
                <a:lnTo>
                  <a:pt x="973937" y="2159000"/>
                </a:lnTo>
                <a:lnTo>
                  <a:pt x="973937" y="1181100"/>
                </a:lnTo>
                <a:lnTo>
                  <a:pt x="757504" y="1181100"/>
                </a:lnTo>
                <a:lnTo>
                  <a:pt x="757504" y="2260600"/>
                </a:lnTo>
                <a:lnTo>
                  <a:pt x="766013" y="2311400"/>
                </a:lnTo>
                <a:lnTo>
                  <a:pt x="789203" y="2336800"/>
                </a:lnTo>
                <a:lnTo>
                  <a:pt x="823607" y="2362200"/>
                </a:lnTo>
                <a:lnTo>
                  <a:pt x="865720" y="2374900"/>
                </a:lnTo>
                <a:lnTo>
                  <a:pt x="2549258" y="2374900"/>
                </a:lnTo>
                <a:lnTo>
                  <a:pt x="2503513" y="2387600"/>
                </a:lnTo>
                <a:lnTo>
                  <a:pt x="2460434" y="2400300"/>
                </a:lnTo>
                <a:lnTo>
                  <a:pt x="2420518" y="2425700"/>
                </a:lnTo>
                <a:lnTo>
                  <a:pt x="2384298" y="2451100"/>
                </a:lnTo>
                <a:lnTo>
                  <a:pt x="2352256" y="2489200"/>
                </a:lnTo>
                <a:lnTo>
                  <a:pt x="2324900" y="2527300"/>
                </a:lnTo>
                <a:lnTo>
                  <a:pt x="2302738" y="2565400"/>
                </a:lnTo>
                <a:lnTo>
                  <a:pt x="2286292" y="2603500"/>
                </a:lnTo>
                <a:lnTo>
                  <a:pt x="2276043" y="2654300"/>
                </a:lnTo>
                <a:lnTo>
                  <a:pt x="2272525" y="2692400"/>
                </a:lnTo>
                <a:lnTo>
                  <a:pt x="403580" y="2692400"/>
                </a:lnTo>
                <a:lnTo>
                  <a:pt x="377380" y="2667000"/>
                </a:lnTo>
                <a:lnTo>
                  <a:pt x="344512" y="2628900"/>
                </a:lnTo>
                <a:lnTo>
                  <a:pt x="306019" y="2603500"/>
                </a:lnTo>
                <a:lnTo>
                  <a:pt x="262978" y="2590800"/>
                </a:lnTo>
                <a:lnTo>
                  <a:pt x="166865" y="2590800"/>
                </a:lnTo>
                <a:lnTo>
                  <a:pt x="121335" y="2616200"/>
                </a:lnTo>
                <a:lnTo>
                  <a:pt x="81153" y="2641600"/>
                </a:lnTo>
                <a:lnTo>
                  <a:pt x="47612" y="2667000"/>
                </a:lnTo>
                <a:lnTo>
                  <a:pt x="22034" y="2705100"/>
                </a:lnTo>
                <a:lnTo>
                  <a:pt x="5727" y="2755900"/>
                </a:lnTo>
                <a:lnTo>
                  <a:pt x="0" y="2806700"/>
                </a:lnTo>
                <a:lnTo>
                  <a:pt x="5727" y="2857500"/>
                </a:lnTo>
                <a:lnTo>
                  <a:pt x="22034" y="2895600"/>
                </a:lnTo>
                <a:lnTo>
                  <a:pt x="47612" y="2946400"/>
                </a:lnTo>
                <a:lnTo>
                  <a:pt x="81153" y="2971800"/>
                </a:lnTo>
                <a:lnTo>
                  <a:pt x="121335" y="2997200"/>
                </a:lnTo>
                <a:lnTo>
                  <a:pt x="166865" y="3022600"/>
                </a:lnTo>
                <a:lnTo>
                  <a:pt x="262966" y="3022600"/>
                </a:lnTo>
                <a:lnTo>
                  <a:pt x="306019" y="2997200"/>
                </a:lnTo>
                <a:lnTo>
                  <a:pt x="344512" y="2984500"/>
                </a:lnTo>
                <a:lnTo>
                  <a:pt x="377380" y="2946400"/>
                </a:lnTo>
                <a:lnTo>
                  <a:pt x="403580" y="2908300"/>
                </a:lnTo>
                <a:lnTo>
                  <a:pt x="2030514" y="2908300"/>
                </a:lnTo>
                <a:lnTo>
                  <a:pt x="2002028" y="2946400"/>
                </a:lnTo>
                <a:lnTo>
                  <a:pt x="1979041" y="2997200"/>
                </a:lnTo>
                <a:lnTo>
                  <a:pt x="1962048" y="3035300"/>
                </a:lnTo>
                <a:lnTo>
                  <a:pt x="1951494" y="3086100"/>
                </a:lnTo>
                <a:lnTo>
                  <a:pt x="1947875" y="3136900"/>
                </a:lnTo>
                <a:lnTo>
                  <a:pt x="1949094" y="3162300"/>
                </a:lnTo>
                <a:lnTo>
                  <a:pt x="1952675" y="3187700"/>
                </a:lnTo>
                <a:lnTo>
                  <a:pt x="1958517" y="3213100"/>
                </a:lnTo>
                <a:lnTo>
                  <a:pt x="1966493" y="3238500"/>
                </a:lnTo>
                <a:lnTo>
                  <a:pt x="865720" y="3238500"/>
                </a:lnTo>
                <a:lnTo>
                  <a:pt x="823607" y="3251200"/>
                </a:lnTo>
                <a:lnTo>
                  <a:pt x="789203" y="3276600"/>
                </a:lnTo>
                <a:lnTo>
                  <a:pt x="766013" y="3302000"/>
                </a:lnTo>
                <a:lnTo>
                  <a:pt x="757504" y="3352800"/>
                </a:lnTo>
                <a:lnTo>
                  <a:pt x="757504" y="4432300"/>
                </a:lnTo>
                <a:lnTo>
                  <a:pt x="973937" y="4432300"/>
                </a:lnTo>
                <a:lnTo>
                  <a:pt x="973937" y="3454400"/>
                </a:lnTo>
                <a:lnTo>
                  <a:pt x="2380742" y="3454400"/>
                </a:lnTo>
                <a:lnTo>
                  <a:pt x="2380742" y="3797300"/>
                </a:lnTo>
                <a:lnTo>
                  <a:pt x="2006650" y="3860800"/>
                </a:lnTo>
                <a:lnTo>
                  <a:pt x="1973237" y="3822700"/>
                </a:lnTo>
                <a:lnTo>
                  <a:pt x="1933435" y="3797300"/>
                </a:lnTo>
                <a:lnTo>
                  <a:pt x="1888502" y="3784600"/>
                </a:lnTo>
                <a:lnTo>
                  <a:pt x="1790090" y="3784600"/>
                </a:lnTo>
                <a:lnTo>
                  <a:pt x="1744560" y="3797300"/>
                </a:lnTo>
                <a:lnTo>
                  <a:pt x="1704378" y="3822700"/>
                </a:lnTo>
                <a:lnTo>
                  <a:pt x="1670837" y="3860800"/>
                </a:lnTo>
                <a:lnTo>
                  <a:pt x="1645259" y="3898900"/>
                </a:lnTo>
                <a:lnTo>
                  <a:pt x="1628952" y="3949700"/>
                </a:lnTo>
                <a:lnTo>
                  <a:pt x="1623225" y="4000500"/>
                </a:lnTo>
                <a:lnTo>
                  <a:pt x="1628952" y="4051300"/>
                </a:lnTo>
                <a:lnTo>
                  <a:pt x="1645259" y="4089400"/>
                </a:lnTo>
                <a:lnTo>
                  <a:pt x="1670837" y="4127500"/>
                </a:lnTo>
                <a:lnTo>
                  <a:pt x="1704378" y="4165600"/>
                </a:lnTo>
                <a:lnTo>
                  <a:pt x="1744560" y="4191000"/>
                </a:lnTo>
                <a:lnTo>
                  <a:pt x="1790090" y="4203700"/>
                </a:lnTo>
                <a:lnTo>
                  <a:pt x="1839658" y="4216400"/>
                </a:lnTo>
                <a:lnTo>
                  <a:pt x="1893290" y="4203700"/>
                </a:lnTo>
                <a:lnTo>
                  <a:pt x="1942007" y="4191000"/>
                </a:lnTo>
                <a:lnTo>
                  <a:pt x="1984146" y="4152900"/>
                </a:lnTo>
                <a:lnTo>
                  <a:pt x="2018042" y="4114800"/>
                </a:lnTo>
                <a:lnTo>
                  <a:pt x="2042058" y="4076700"/>
                </a:lnTo>
                <a:lnTo>
                  <a:pt x="2506738" y="4000500"/>
                </a:lnTo>
                <a:lnTo>
                  <a:pt x="2542883" y="3987800"/>
                </a:lnTo>
                <a:lnTo>
                  <a:pt x="2571521" y="3962400"/>
                </a:lnTo>
                <a:lnTo>
                  <a:pt x="2590381" y="3924300"/>
                </a:lnTo>
                <a:lnTo>
                  <a:pt x="2597162" y="3886200"/>
                </a:lnTo>
                <a:lnTo>
                  <a:pt x="2597162" y="3860800"/>
                </a:lnTo>
                <a:lnTo>
                  <a:pt x="2597162" y="3454400"/>
                </a:lnTo>
                <a:lnTo>
                  <a:pt x="3030029" y="3454400"/>
                </a:lnTo>
                <a:lnTo>
                  <a:pt x="3030029" y="4102100"/>
                </a:lnTo>
                <a:lnTo>
                  <a:pt x="3032125" y="4127500"/>
                </a:lnTo>
                <a:lnTo>
                  <a:pt x="3038271" y="4140200"/>
                </a:lnTo>
                <a:lnTo>
                  <a:pt x="3048203" y="4165600"/>
                </a:lnTo>
                <a:lnTo>
                  <a:pt x="3061716" y="4178300"/>
                </a:lnTo>
                <a:lnTo>
                  <a:pt x="3679317" y="4800600"/>
                </a:lnTo>
                <a:lnTo>
                  <a:pt x="3679317" y="5105400"/>
                </a:lnTo>
                <a:lnTo>
                  <a:pt x="3643261" y="5130800"/>
                </a:lnTo>
                <a:lnTo>
                  <a:pt x="3613327" y="5168900"/>
                </a:lnTo>
                <a:lnTo>
                  <a:pt x="3590594" y="5207000"/>
                </a:lnTo>
                <a:lnTo>
                  <a:pt x="3576155" y="5245100"/>
                </a:lnTo>
                <a:lnTo>
                  <a:pt x="3571100" y="5295900"/>
                </a:lnTo>
                <a:lnTo>
                  <a:pt x="3576828" y="5346700"/>
                </a:lnTo>
                <a:lnTo>
                  <a:pt x="3593134" y="5384800"/>
                </a:lnTo>
                <a:lnTo>
                  <a:pt x="3618712" y="5435600"/>
                </a:lnTo>
                <a:lnTo>
                  <a:pt x="3652253" y="5461000"/>
                </a:lnTo>
                <a:lnTo>
                  <a:pt x="3692436" y="5486400"/>
                </a:lnTo>
                <a:lnTo>
                  <a:pt x="3737965" y="5499100"/>
                </a:lnTo>
                <a:lnTo>
                  <a:pt x="3787533" y="5511800"/>
                </a:lnTo>
                <a:lnTo>
                  <a:pt x="3837101" y="5499100"/>
                </a:lnTo>
                <a:lnTo>
                  <a:pt x="3882631" y="5486400"/>
                </a:lnTo>
                <a:lnTo>
                  <a:pt x="3922814" y="5461000"/>
                </a:lnTo>
                <a:lnTo>
                  <a:pt x="3956354" y="5435600"/>
                </a:lnTo>
                <a:lnTo>
                  <a:pt x="3981932" y="5384800"/>
                </a:lnTo>
                <a:lnTo>
                  <a:pt x="3998239" y="5346700"/>
                </a:lnTo>
                <a:lnTo>
                  <a:pt x="4003967" y="5295900"/>
                </a:lnTo>
                <a:lnTo>
                  <a:pt x="3998912" y="5245100"/>
                </a:lnTo>
                <a:lnTo>
                  <a:pt x="3984472" y="5207000"/>
                </a:lnTo>
                <a:lnTo>
                  <a:pt x="3961739" y="5168900"/>
                </a:lnTo>
                <a:lnTo>
                  <a:pt x="3931805" y="5130800"/>
                </a:lnTo>
                <a:lnTo>
                  <a:pt x="3895750" y="5105400"/>
                </a:lnTo>
                <a:lnTo>
                  <a:pt x="3895750" y="4749800"/>
                </a:lnTo>
                <a:lnTo>
                  <a:pt x="3893655" y="4737100"/>
                </a:lnTo>
                <a:lnTo>
                  <a:pt x="3887508" y="4711700"/>
                </a:lnTo>
                <a:lnTo>
                  <a:pt x="3877564" y="4699000"/>
                </a:lnTo>
                <a:lnTo>
                  <a:pt x="3864051" y="4673600"/>
                </a:lnTo>
                <a:lnTo>
                  <a:pt x="3246463" y="4064000"/>
                </a:lnTo>
                <a:lnTo>
                  <a:pt x="3246463" y="3454400"/>
                </a:lnTo>
                <a:lnTo>
                  <a:pt x="3354679" y="3454400"/>
                </a:lnTo>
                <a:lnTo>
                  <a:pt x="3354679" y="3886200"/>
                </a:lnTo>
                <a:lnTo>
                  <a:pt x="3359531" y="3924300"/>
                </a:lnTo>
                <a:lnTo>
                  <a:pt x="3373285" y="3949700"/>
                </a:lnTo>
                <a:lnTo>
                  <a:pt x="3394735" y="3975100"/>
                </a:lnTo>
                <a:lnTo>
                  <a:pt x="3422700" y="3987800"/>
                </a:lnTo>
                <a:lnTo>
                  <a:pt x="3790010" y="4140200"/>
                </a:lnTo>
                <a:lnTo>
                  <a:pt x="3800906" y="4178300"/>
                </a:lnTo>
                <a:lnTo>
                  <a:pt x="3820007" y="4216400"/>
                </a:lnTo>
                <a:lnTo>
                  <a:pt x="3846309" y="4254500"/>
                </a:lnTo>
                <a:lnTo>
                  <a:pt x="3878834" y="4279900"/>
                </a:lnTo>
                <a:lnTo>
                  <a:pt x="3916616" y="4305300"/>
                </a:lnTo>
                <a:lnTo>
                  <a:pt x="3958653" y="4318000"/>
                </a:lnTo>
                <a:lnTo>
                  <a:pt x="4053522" y="4318000"/>
                </a:lnTo>
                <a:lnTo>
                  <a:pt x="4099064" y="4292600"/>
                </a:lnTo>
                <a:lnTo>
                  <a:pt x="4139247" y="4267200"/>
                </a:lnTo>
                <a:lnTo>
                  <a:pt x="4172788" y="4241800"/>
                </a:lnTo>
                <a:lnTo>
                  <a:pt x="4198366" y="4203700"/>
                </a:lnTo>
                <a:lnTo>
                  <a:pt x="4214673" y="4152900"/>
                </a:lnTo>
                <a:lnTo>
                  <a:pt x="4220400" y="4102100"/>
                </a:lnTo>
                <a:lnTo>
                  <a:pt x="4214673" y="4051300"/>
                </a:lnTo>
                <a:lnTo>
                  <a:pt x="4198366" y="4013200"/>
                </a:lnTo>
                <a:lnTo>
                  <a:pt x="4172788" y="3975100"/>
                </a:lnTo>
                <a:lnTo>
                  <a:pt x="4139247" y="3937000"/>
                </a:lnTo>
                <a:lnTo>
                  <a:pt x="4099064" y="3911600"/>
                </a:lnTo>
                <a:lnTo>
                  <a:pt x="4053522" y="3898900"/>
                </a:lnTo>
                <a:lnTo>
                  <a:pt x="4003967" y="3886200"/>
                </a:lnTo>
                <a:lnTo>
                  <a:pt x="3967010" y="3886200"/>
                </a:lnTo>
                <a:lnTo>
                  <a:pt x="3932097" y="3898900"/>
                </a:lnTo>
                <a:lnTo>
                  <a:pt x="3899738" y="3911600"/>
                </a:lnTo>
                <a:lnTo>
                  <a:pt x="3870414" y="3937000"/>
                </a:lnTo>
                <a:lnTo>
                  <a:pt x="3571100" y="3810000"/>
                </a:lnTo>
                <a:lnTo>
                  <a:pt x="3571100" y="3454400"/>
                </a:lnTo>
                <a:lnTo>
                  <a:pt x="5302542" y="3454400"/>
                </a:lnTo>
                <a:lnTo>
                  <a:pt x="5302542" y="4000500"/>
                </a:lnTo>
                <a:lnTo>
                  <a:pt x="5518975" y="4000500"/>
                </a:lnTo>
                <a:lnTo>
                  <a:pt x="5518975" y="3454400"/>
                </a:lnTo>
                <a:lnTo>
                  <a:pt x="5518975" y="3352800"/>
                </a:lnTo>
                <a:lnTo>
                  <a:pt x="5510479" y="3302000"/>
                </a:lnTo>
                <a:lnTo>
                  <a:pt x="5487276" y="3276600"/>
                </a:lnTo>
                <a:lnTo>
                  <a:pt x="5452884" y="3251200"/>
                </a:lnTo>
                <a:lnTo>
                  <a:pt x="5410759" y="3238500"/>
                </a:lnTo>
                <a:lnTo>
                  <a:pt x="4309999" y="3238500"/>
                </a:lnTo>
                <a:lnTo>
                  <a:pt x="4317974" y="3213100"/>
                </a:lnTo>
                <a:lnTo>
                  <a:pt x="4323804" y="3187700"/>
                </a:lnTo>
                <a:lnTo>
                  <a:pt x="4327398" y="3162300"/>
                </a:lnTo>
                <a:lnTo>
                  <a:pt x="4328617" y="3136900"/>
                </a:lnTo>
                <a:lnTo>
                  <a:pt x="4324985" y="3086100"/>
                </a:lnTo>
                <a:lnTo>
                  <a:pt x="4314444" y="3035300"/>
                </a:lnTo>
                <a:lnTo>
                  <a:pt x="4297438" y="2997200"/>
                </a:lnTo>
                <a:lnTo>
                  <a:pt x="4274464" y="2946400"/>
                </a:lnTo>
                <a:lnTo>
                  <a:pt x="4245978" y="2908300"/>
                </a:lnTo>
                <a:lnTo>
                  <a:pt x="5872912" y="2908300"/>
                </a:lnTo>
                <a:lnTo>
                  <a:pt x="5899099" y="2946400"/>
                </a:lnTo>
                <a:lnTo>
                  <a:pt x="5931967" y="2984500"/>
                </a:lnTo>
                <a:lnTo>
                  <a:pt x="5970460" y="2997200"/>
                </a:lnTo>
                <a:lnTo>
                  <a:pt x="6013513" y="3022600"/>
                </a:lnTo>
                <a:lnTo>
                  <a:pt x="6109614" y="3022600"/>
                </a:lnTo>
                <a:lnTo>
                  <a:pt x="6155144" y="2997200"/>
                </a:lnTo>
                <a:lnTo>
                  <a:pt x="6195339" y="2971800"/>
                </a:lnTo>
                <a:lnTo>
                  <a:pt x="6228880" y="2946400"/>
                </a:lnTo>
                <a:lnTo>
                  <a:pt x="6248057" y="2908300"/>
                </a:lnTo>
                <a:lnTo>
                  <a:pt x="6254458" y="2895600"/>
                </a:lnTo>
                <a:lnTo>
                  <a:pt x="6270764" y="2857500"/>
                </a:lnTo>
                <a:lnTo>
                  <a:pt x="6276479" y="280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0639"/>
            <a:ext cx="5905499" cy="59054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8775" y="7196744"/>
            <a:ext cx="7157266" cy="202086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2782636" y="4573556"/>
            <a:ext cx="5248275" cy="5248275"/>
            <a:chOff x="12782636" y="4573556"/>
            <a:chExt cx="5248275" cy="5248275"/>
          </a:xfrm>
        </p:grpSpPr>
        <p:sp>
          <p:nvSpPr>
            <p:cNvPr id="14" name="object 14"/>
            <p:cNvSpPr/>
            <p:nvPr/>
          </p:nvSpPr>
          <p:spPr>
            <a:xfrm>
              <a:off x="12869700" y="4660621"/>
              <a:ext cx="5071110" cy="5074285"/>
            </a:xfrm>
            <a:custGeom>
              <a:avLst/>
              <a:gdLst/>
              <a:ahLst/>
              <a:cxnLst/>
              <a:rect l="l" t="t" r="r" b="b"/>
              <a:pathLst>
                <a:path w="5071109" h="5074284">
                  <a:moveTo>
                    <a:pt x="4819915" y="5074145"/>
                  </a:moveTo>
                  <a:lnTo>
                    <a:pt x="254229" y="5074145"/>
                  </a:lnTo>
                  <a:lnTo>
                    <a:pt x="208822" y="5070013"/>
                  </a:lnTo>
                  <a:lnTo>
                    <a:pt x="165965" y="5058112"/>
                  </a:lnTo>
                  <a:lnTo>
                    <a:pt x="126405" y="5039190"/>
                  </a:lnTo>
                  <a:lnTo>
                    <a:pt x="90886" y="5013990"/>
                  </a:lnTo>
                  <a:lnTo>
                    <a:pt x="60154" y="4983258"/>
                  </a:lnTo>
                  <a:lnTo>
                    <a:pt x="34954" y="4947739"/>
                  </a:lnTo>
                  <a:lnTo>
                    <a:pt x="16032" y="4908179"/>
                  </a:lnTo>
                  <a:lnTo>
                    <a:pt x="4132" y="4865323"/>
                  </a:lnTo>
                  <a:lnTo>
                    <a:pt x="0" y="4819915"/>
                  </a:lnTo>
                  <a:lnTo>
                    <a:pt x="0" y="254229"/>
                  </a:lnTo>
                  <a:lnTo>
                    <a:pt x="4132" y="208822"/>
                  </a:lnTo>
                  <a:lnTo>
                    <a:pt x="16032" y="165965"/>
                  </a:lnTo>
                  <a:lnTo>
                    <a:pt x="34954" y="126405"/>
                  </a:lnTo>
                  <a:lnTo>
                    <a:pt x="60154" y="90886"/>
                  </a:lnTo>
                  <a:lnTo>
                    <a:pt x="90886" y="60154"/>
                  </a:lnTo>
                  <a:lnTo>
                    <a:pt x="126405" y="34954"/>
                  </a:lnTo>
                  <a:lnTo>
                    <a:pt x="165965" y="16032"/>
                  </a:lnTo>
                  <a:lnTo>
                    <a:pt x="208822" y="4132"/>
                  </a:lnTo>
                  <a:lnTo>
                    <a:pt x="254229" y="0"/>
                  </a:lnTo>
                  <a:lnTo>
                    <a:pt x="4816433" y="0"/>
                  </a:lnTo>
                  <a:lnTo>
                    <a:pt x="4861840" y="4132"/>
                  </a:lnTo>
                  <a:lnTo>
                    <a:pt x="4904697" y="16032"/>
                  </a:lnTo>
                  <a:lnTo>
                    <a:pt x="4944257" y="34954"/>
                  </a:lnTo>
                  <a:lnTo>
                    <a:pt x="4979776" y="60154"/>
                  </a:lnTo>
                  <a:lnTo>
                    <a:pt x="5010508" y="90886"/>
                  </a:lnTo>
                  <a:lnTo>
                    <a:pt x="5035708" y="126405"/>
                  </a:lnTo>
                  <a:lnTo>
                    <a:pt x="5054630" y="165965"/>
                  </a:lnTo>
                  <a:lnTo>
                    <a:pt x="5066530" y="208822"/>
                  </a:lnTo>
                  <a:lnTo>
                    <a:pt x="5070663" y="254229"/>
                  </a:lnTo>
                  <a:lnTo>
                    <a:pt x="5070663" y="4816433"/>
                  </a:lnTo>
                  <a:lnTo>
                    <a:pt x="5067567" y="4862877"/>
                  </a:lnTo>
                  <a:lnTo>
                    <a:pt x="5056474" y="4906541"/>
                  </a:lnTo>
                  <a:lnTo>
                    <a:pt x="5038158" y="4946708"/>
                  </a:lnTo>
                  <a:lnTo>
                    <a:pt x="5013393" y="4982661"/>
                  </a:lnTo>
                  <a:lnTo>
                    <a:pt x="4982952" y="5013684"/>
                  </a:lnTo>
                  <a:lnTo>
                    <a:pt x="4947610" y="5039061"/>
                  </a:lnTo>
                  <a:lnTo>
                    <a:pt x="4908141" y="5058074"/>
                  </a:lnTo>
                  <a:lnTo>
                    <a:pt x="4865318" y="5070008"/>
                  </a:lnTo>
                  <a:lnTo>
                    <a:pt x="4819915" y="5074145"/>
                  </a:lnTo>
                  <a:close/>
                </a:path>
              </a:pathLst>
            </a:custGeom>
            <a:solidFill>
              <a:srgbClr val="81B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82636" y="4573556"/>
              <a:ext cx="5248275" cy="5248275"/>
            </a:xfrm>
            <a:custGeom>
              <a:avLst/>
              <a:gdLst/>
              <a:ahLst/>
              <a:cxnLst/>
              <a:rect l="l" t="t" r="r" b="b"/>
              <a:pathLst>
                <a:path w="5248275" h="5248275">
                  <a:moveTo>
                    <a:pt x="4906980" y="5248275"/>
                  </a:moveTo>
                  <a:lnTo>
                    <a:pt x="341294" y="5248275"/>
                  </a:lnTo>
                  <a:lnTo>
                    <a:pt x="295073" y="5245151"/>
                  </a:lnTo>
                  <a:lnTo>
                    <a:pt x="250714" y="5236053"/>
                  </a:lnTo>
                  <a:lnTo>
                    <a:pt x="208629" y="5221394"/>
                  </a:lnTo>
                  <a:lnTo>
                    <a:pt x="169228" y="5201582"/>
                  </a:lnTo>
                  <a:lnTo>
                    <a:pt x="132923" y="5177031"/>
                  </a:lnTo>
                  <a:lnTo>
                    <a:pt x="100124" y="5148150"/>
                  </a:lnTo>
                  <a:lnTo>
                    <a:pt x="71244" y="5115352"/>
                  </a:lnTo>
                  <a:lnTo>
                    <a:pt x="46692" y="5079046"/>
                  </a:lnTo>
                  <a:lnTo>
                    <a:pt x="26881" y="5039645"/>
                  </a:lnTo>
                  <a:lnTo>
                    <a:pt x="12221" y="4997560"/>
                  </a:lnTo>
                  <a:lnTo>
                    <a:pt x="3123" y="4953201"/>
                  </a:lnTo>
                  <a:lnTo>
                    <a:pt x="0" y="4906980"/>
                  </a:lnTo>
                  <a:lnTo>
                    <a:pt x="0" y="341294"/>
                  </a:lnTo>
                  <a:lnTo>
                    <a:pt x="3123" y="295073"/>
                  </a:lnTo>
                  <a:lnTo>
                    <a:pt x="12221" y="250714"/>
                  </a:lnTo>
                  <a:lnTo>
                    <a:pt x="26881" y="208629"/>
                  </a:lnTo>
                  <a:lnTo>
                    <a:pt x="46692" y="169228"/>
                  </a:lnTo>
                  <a:lnTo>
                    <a:pt x="71244" y="132923"/>
                  </a:lnTo>
                  <a:lnTo>
                    <a:pt x="100124" y="100124"/>
                  </a:lnTo>
                  <a:lnTo>
                    <a:pt x="132923" y="71244"/>
                  </a:lnTo>
                  <a:lnTo>
                    <a:pt x="169228" y="46692"/>
                  </a:lnTo>
                  <a:lnTo>
                    <a:pt x="208629" y="26881"/>
                  </a:lnTo>
                  <a:lnTo>
                    <a:pt x="250714" y="12221"/>
                  </a:lnTo>
                  <a:lnTo>
                    <a:pt x="295073" y="3123"/>
                  </a:lnTo>
                  <a:lnTo>
                    <a:pt x="341294" y="0"/>
                  </a:lnTo>
                  <a:lnTo>
                    <a:pt x="4906980" y="0"/>
                  </a:lnTo>
                  <a:lnTo>
                    <a:pt x="4953201" y="3123"/>
                  </a:lnTo>
                  <a:lnTo>
                    <a:pt x="4997560" y="12221"/>
                  </a:lnTo>
                  <a:lnTo>
                    <a:pt x="5039645" y="26881"/>
                  </a:lnTo>
                  <a:lnTo>
                    <a:pt x="5079046" y="46692"/>
                  </a:lnTo>
                  <a:lnTo>
                    <a:pt x="5115352" y="71244"/>
                  </a:lnTo>
                  <a:lnTo>
                    <a:pt x="5148150" y="100124"/>
                  </a:lnTo>
                  <a:lnTo>
                    <a:pt x="5177031" y="132923"/>
                  </a:lnTo>
                  <a:lnTo>
                    <a:pt x="5197832" y="163682"/>
                  </a:lnTo>
                  <a:lnTo>
                    <a:pt x="341294" y="163682"/>
                  </a:lnTo>
                  <a:lnTo>
                    <a:pt x="294279" y="170066"/>
                  </a:lnTo>
                  <a:lnTo>
                    <a:pt x="251907" y="188060"/>
                  </a:lnTo>
                  <a:lnTo>
                    <a:pt x="215921" y="215921"/>
                  </a:lnTo>
                  <a:lnTo>
                    <a:pt x="188060" y="251907"/>
                  </a:lnTo>
                  <a:lnTo>
                    <a:pt x="170066" y="294279"/>
                  </a:lnTo>
                  <a:lnTo>
                    <a:pt x="163682" y="341294"/>
                  </a:lnTo>
                  <a:lnTo>
                    <a:pt x="163682" y="4906980"/>
                  </a:lnTo>
                  <a:lnTo>
                    <a:pt x="170066" y="4953995"/>
                  </a:lnTo>
                  <a:lnTo>
                    <a:pt x="188060" y="4996367"/>
                  </a:lnTo>
                  <a:lnTo>
                    <a:pt x="215921" y="5032354"/>
                  </a:lnTo>
                  <a:lnTo>
                    <a:pt x="251907" y="5060215"/>
                  </a:lnTo>
                  <a:lnTo>
                    <a:pt x="294279" y="5078208"/>
                  </a:lnTo>
                  <a:lnTo>
                    <a:pt x="341294" y="5084593"/>
                  </a:lnTo>
                  <a:lnTo>
                    <a:pt x="5197831" y="5084593"/>
                  </a:lnTo>
                  <a:lnTo>
                    <a:pt x="5177031" y="5115352"/>
                  </a:lnTo>
                  <a:lnTo>
                    <a:pt x="5148150" y="5148150"/>
                  </a:lnTo>
                  <a:lnTo>
                    <a:pt x="5115352" y="5177031"/>
                  </a:lnTo>
                  <a:lnTo>
                    <a:pt x="5079046" y="5201582"/>
                  </a:lnTo>
                  <a:lnTo>
                    <a:pt x="5039645" y="5221394"/>
                  </a:lnTo>
                  <a:lnTo>
                    <a:pt x="4997560" y="5236053"/>
                  </a:lnTo>
                  <a:lnTo>
                    <a:pt x="4953201" y="5245151"/>
                  </a:lnTo>
                  <a:lnTo>
                    <a:pt x="4906980" y="5248275"/>
                  </a:lnTo>
                  <a:close/>
                </a:path>
                <a:path w="5248275" h="5248275">
                  <a:moveTo>
                    <a:pt x="5197831" y="5084593"/>
                  </a:moveTo>
                  <a:lnTo>
                    <a:pt x="4906980" y="5084593"/>
                  </a:lnTo>
                  <a:lnTo>
                    <a:pt x="4953995" y="5078208"/>
                  </a:lnTo>
                  <a:lnTo>
                    <a:pt x="4996367" y="5060215"/>
                  </a:lnTo>
                  <a:lnTo>
                    <a:pt x="5032354" y="5032354"/>
                  </a:lnTo>
                  <a:lnTo>
                    <a:pt x="5060215" y="4996367"/>
                  </a:lnTo>
                  <a:lnTo>
                    <a:pt x="5078208" y="4953995"/>
                  </a:lnTo>
                  <a:lnTo>
                    <a:pt x="5084593" y="4906980"/>
                  </a:lnTo>
                  <a:lnTo>
                    <a:pt x="5084593" y="341294"/>
                  </a:lnTo>
                  <a:lnTo>
                    <a:pt x="5078208" y="294279"/>
                  </a:lnTo>
                  <a:lnTo>
                    <a:pt x="5060215" y="251907"/>
                  </a:lnTo>
                  <a:lnTo>
                    <a:pt x="5032354" y="215921"/>
                  </a:lnTo>
                  <a:lnTo>
                    <a:pt x="4996367" y="188060"/>
                  </a:lnTo>
                  <a:lnTo>
                    <a:pt x="4953995" y="170066"/>
                  </a:lnTo>
                  <a:lnTo>
                    <a:pt x="4906980" y="163682"/>
                  </a:lnTo>
                  <a:lnTo>
                    <a:pt x="5197832" y="163682"/>
                  </a:lnTo>
                  <a:lnTo>
                    <a:pt x="5221394" y="208629"/>
                  </a:lnTo>
                  <a:lnTo>
                    <a:pt x="5236053" y="250714"/>
                  </a:lnTo>
                  <a:lnTo>
                    <a:pt x="5245151" y="295073"/>
                  </a:lnTo>
                  <a:lnTo>
                    <a:pt x="5248275" y="341294"/>
                  </a:lnTo>
                  <a:lnTo>
                    <a:pt x="5248275" y="4906980"/>
                  </a:lnTo>
                  <a:lnTo>
                    <a:pt x="5245151" y="4953201"/>
                  </a:lnTo>
                  <a:lnTo>
                    <a:pt x="5236053" y="4997560"/>
                  </a:lnTo>
                  <a:lnTo>
                    <a:pt x="5221394" y="5039645"/>
                  </a:lnTo>
                  <a:lnTo>
                    <a:pt x="5201582" y="5079046"/>
                  </a:lnTo>
                  <a:lnTo>
                    <a:pt x="5197831" y="5084593"/>
                  </a:lnTo>
                  <a:close/>
                </a:path>
              </a:pathLst>
            </a:custGeom>
            <a:solidFill>
              <a:srgbClr val="BFF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1FFBF6-A05E-4B75-0930-F4DFEB64CEBB}"/>
              </a:ext>
            </a:extLst>
          </p:cNvPr>
          <p:cNvSpPr/>
          <p:nvPr/>
        </p:nvSpPr>
        <p:spPr>
          <a:xfrm>
            <a:off x="13039175" y="4855781"/>
            <a:ext cx="4613461" cy="464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Gladiators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Yuvaraj S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Nitish Kumar R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Vijay Sankar R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shyam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 K S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1B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810" y="123826"/>
            <a:ext cx="18284190" cy="10534649"/>
            <a:chOff x="0" y="119445"/>
            <a:chExt cx="18284190" cy="10163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937957"/>
              <a:ext cx="16230599" cy="64103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445"/>
              <a:ext cx="18283653" cy="10163174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548616D-C84D-B748-7E70-75EE01C01B85}"/>
              </a:ext>
            </a:extLst>
          </p:cNvPr>
          <p:cNvSpPr/>
          <p:nvPr/>
        </p:nvSpPr>
        <p:spPr>
          <a:xfrm>
            <a:off x="7391400" y="-138113"/>
            <a:ext cx="11924763" cy="107965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an web application to create a interest on energy saving among people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is like a scoring streak on daily activity basis in order to  contribute for energy saving.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is also used to share people’s eco activities as stories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moto of this application is to create a individual person’s interest on energy saving</a:t>
            </a:r>
          </a:p>
        </p:txBody>
      </p:sp>
      <p:sp>
        <p:nvSpPr>
          <p:cNvPr id="7" name="Flowchart: Sequential Access Storage 6">
            <a:extLst>
              <a:ext uri="{FF2B5EF4-FFF2-40B4-BE49-F238E27FC236}">
                <a16:creationId xmlns:a16="http://schemas.microsoft.com/office/drawing/2014/main" id="{554C35C8-E441-E8DA-DA37-DFCC29CFE076}"/>
              </a:ext>
            </a:extLst>
          </p:cNvPr>
          <p:cNvSpPr/>
          <p:nvPr/>
        </p:nvSpPr>
        <p:spPr>
          <a:xfrm>
            <a:off x="11811000" y="1714500"/>
            <a:ext cx="45719" cy="45719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BC5C1-1786-983A-5251-8CA0C25E41B2}"/>
              </a:ext>
            </a:extLst>
          </p:cNvPr>
          <p:cNvSpPr/>
          <p:nvPr/>
        </p:nvSpPr>
        <p:spPr>
          <a:xfrm>
            <a:off x="10330371" y="1028700"/>
            <a:ext cx="5318762" cy="22893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400" dirty="0">
                <a:highlight>
                  <a:srgbClr val="FFFF00"/>
                </a:highlight>
              </a:rPr>
              <a:t>Idea Approach:</a:t>
            </a:r>
            <a:endParaRPr lang="en-US" sz="54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2AA25D7-F896-4F65-72D7-99F4B3BB693C}"/>
              </a:ext>
            </a:extLst>
          </p:cNvPr>
          <p:cNvSpPr/>
          <p:nvPr/>
        </p:nvSpPr>
        <p:spPr>
          <a:xfrm>
            <a:off x="2362200" y="266700"/>
            <a:ext cx="14478000" cy="922020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 it is a carbon aware software(web application) used to create awareness about energy consumption and carbon    awareness.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creates awareness by taking the photos of the digital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users home.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users should login the web by using email id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users should give the details of the electronic gadgets used in their homes.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usage of energy will be noted regularly </a:t>
            </a:r>
          </a:p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of the month based on who contains more streaks based on saving the will be displayed in the toper board of the website and they will be rewarded. </a:t>
            </a:r>
          </a:p>
          <a:p>
            <a:pPr marL="857250" indent="-857250" algn="ctr">
              <a:buFont typeface="Arial" panose="020B0604020202020204" pitchFamily="34" charset="0"/>
              <a:buChar char="•"/>
            </a:pPr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8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CAA8D14D-F364-5BB3-A65A-23EDFEFF8A27}"/>
              </a:ext>
            </a:extLst>
          </p:cNvPr>
          <p:cNvSpPr/>
          <p:nvPr/>
        </p:nvSpPr>
        <p:spPr>
          <a:xfrm>
            <a:off x="2057400" y="0"/>
            <a:ext cx="14173200" cy="9525000"/>
          </a:xfrm>
          <a:prstGeom prst="round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 to find the solution within two days, we chose to develop web application instead of mobile application.</a:t>
            </a:r>
          </a:p>
          <a:p>
            <a:pPr algn="just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we created home page using html,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214D11-67E8-811A-B5AE-F08AFC0F5435}"/>
              </a:ext>
            </a:extLst>
          </p:cNvPr>
          <p:cNvSpPr/>
          <p:nvPr/>
        </p:nvSpPr>
        <p:spPr>
          <a:xfrm>
            <a:off x="5943600" y="342900"/>
            <a:ext cx="5486400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approach: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480FB-8893-A2EF-AC1B-174CDA345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9" y="5981700"/>
            <a:ext cx="6172201" cy="3261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B2515-B709-B504-1101-98E2476395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5981700"/>
            <a:ext cx="6630034" cy="32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1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DB06D2-DB60-4F71-3301-B3B58ABAEC01}"/>
              </a:ext>
            </a:extLst>
          </p:cNvPr>
          <p:cNvSpPr txBox="1"/>
          <p:nvPr/>
        </p:nvSpPr>
        <p:spPr>
          <a:xfrm>
            <a:off x="2286000" y="1711791"/>
            <a:ext cx="146304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we created user sign in and sign  up pages </a:t>
            </a: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7FA160-E9AE-72D3-DAE0-B3ED7557D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644134"/>
            <a:ext cx="6950042" cy="72624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95434-DE45-AE94-E6BB-7BC52574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42" y="2705100"/>
            <a:ext cx="7527958" cy="71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D5ED3-BC68-B1F5-17C9-F0BB1FF3792E}"/>
              </a:ext>
            </a:extLst>
          </p:cNvPr>
          <p:cNvSpPr txBox="1"/>
          <p:nvPr/>
        </p:nvSpPr>
        <p:spPr>
          <a:xfrm>
            <a:off x="2286000" y="723900"/>
            <a:ext cx="1432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 user data for login and other purpose we created a local server using XAMPP. We saved the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My SQL database.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CDB0F-AB0B-07B9-5626-5E480DAC3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21" y="2955925"/>
            <a:ext cx="6676379" cy="6149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55BAF-EEA3-D37A-4C21-B6494F637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955925"/>
            <a:ext cx="7247248" cy="61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C39463-A1DE-5870-6F76-FBACFF68B1BE}"/>
              </a:ext>
            </a:extLst>
          </p:cNvPr>
          <p:cNvSpPr txBox="1"/>
          <p:nvPr/>
        </p:nvSpPr>
        <p:spPr>
          <a:xfrm>
            <a:off x="2133600" y="647700"/>
            <a:ext cx="14249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we used PHP to connect database with our frontend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D93DB-1BA4-5839-1D3E-AD7D9C7CE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71700"/>
            <a:ext cx="6248400" cy="6988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60680-7909-5364-F95C-6B659CD07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2247907"/>
            <a:ext cx="7331075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3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00D4BC-9BA4-3723-C020-13953A71CF07}"/>
              </a:ext>
            </a:extLst>
          </p:cNvPr>
          <p:cNvSpPr txBox="1"/>
          <p:nvPr/>
        </p:nvSpPr>
        <p:spPr>
          <a:xfrm>
            <a:off x="2438400" y="800100"/>
            <a:ext cx="1348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electricity detail from the user we used Tesseract.js</a:t>
            </a:r>
          </a:p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extract text from image.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E63AB-74C6-3E9A-8DA5-07D852E90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256011"/>
            <a:ext cx="7467600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8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277D5-0241-8339-20DF-16BEC574700B}"/>
              </a:ext>
            </a:extLst>
          </p:cNvPr>
          <p:cNvSpPr txBox="1"/>
          <p:nvPr/>
        </p:nvSpPr>
        <p:spPr>
          <a:xfrm>
            <a:off x="2209800" y="800100"/>
            <a:ext cx="14325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to be done :</a:t>
            </a:r>
          </a:p>
          <a:p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 a prototype within limited time  we had done only demo website.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had further idea to find the carbon emission is based on their electricity usage.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decided to provide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coupen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codes and rewards for to reducing their percentage of their electricity usage day by day.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56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825</TotalTime>
  <Words>420</Words>
  <Application>Microsoft Office PowerPoint</Application>
  <PresentationFormat>Custom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design</dc:title>
  <dc:creator>Nithish Kumar.R CSE-2020</dc:creator>
  <cp:keywords>DAFKaNmV4k0,BAE_dGsPSAc</cp:keywords>
  <cp:lastModifiedBy>yuvaraj selvam</cp:lastModifiedBy>
  <cp:revision>1</cp:revision>
  <dcterms:created xsi:type="dcterms:W3CDTF">2022-08-26T13:20:57Z</dcterms:created>
  <dcterms:modified xsi:type="dcterms:W3CDTF">2022-08-27T03:24:09Z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2022-08-26T00:00:00Z</vt:filetime>
  </property>
  <property fmtid="{D5CDD505-2E9C-101B-9397-08002B2CF9AE}" pid="3" name="Creator">
    <vt:lpwstr>Canva</vt:lpwstr>
  </property>
  <property fmtid="{D5CDD505-2E9C-101B-9397-08002B2CF9AE}" pid="4" name="LastSaved">
    <vt:filetime>2022-08-26T00:00:00Z</vt:filetime>
  </property>
</Properties>
</file>